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744" r:id="rId5"/>
    <p:sldId id="1229" r:id="rId6"/>
    <p:sldId id="1228" r:id="rId7"/>
    <p:sldId id="1230" r:id="rId8"/>
    <p:sldId id="1270" r:id="rId9"/>
    <p:sldId id="1271" r:id="rId10"/>
    <p:sldId id="1272" r:id="rId11"/>
    <p:sldId id="1273" r:id="rId12"/>
    <p:sldId id="1274" r:id="rId13"/>
    <p:sldId id="1275" r:id="rId14"/>
    <p:sldId id="1276" r:id="rId15"/>
    <p:sldId id="1277" r:id="rId16"/>
    <p:sldId id="1278" r:id="rId17"/>
    <p:sldId id="1279" r:id="rId18"/>
    <p:sldId id="266" r:id="rId19"/>
    <p:sldId id="1268" r:id="rId20"/>
    <p:sldId id="1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0A82629E-63B3-E5BD-70E9-0FC7B6B5A7E7}" name="YASH GUPTA" initials="YG" userId="3e4bb0a5c05f7a2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A"/>
    <a:srgbClr val="00283C"/>
    <a:srgbClr val="1B1834"/>
    <a:srgbClr val="002E45"/>
    <a:srgbClr val="6EE3EF"/>
    <a:srgbClr val="00CEE5"/>
    <a:srgbClr val="A773F4"/>
    <a:srgbClr val="171717"/>
    <a:srgbClr val="F26E24"/>
    <a:srgbClr val="2A9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23DAE-1727-4B62-919E-5481B1DC5217}" v="320" dt="2024-07-15T08:52:06.664"/>
    <p1510:client id="{9D2EF93E-A407-49B1-9629-643802BB39A8}" v="20" dt="2024-07-14T09:11:52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941" autoAdjust="0"/>
  </p:normalViewPr>
  <p:slideViewPr>
    <p:cSldViewPr snapToGrid="0">
      <p:cViewPr varScale="1">
        <p:scale>
          <a:sx n="76" d="100"/>
          <a:sy n="76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5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realmec15@gmail.com" userId="96ecc678ac4d3d61" providerId="LiveId" clId="{9D2EF93E-A407-49B1-9629-643802BB39A8}"/>
    <pc:docChg chg="undo redo custSel addSld delSld modSld sldOrd">
      <pc:chgData name="yashrealmec15@gmail.com" userId="96ecc678ac4d3d61" providerId="LiveId" clId="{9D2EF93E-A407-49B1-9629-643802BB39A8}" dt="2024-07-14T09:11:52.321" v="49"/>
      <pc:docMkLst>
        <pc:docMk/>
      </pc:docMkLst>
      <pc:sldChg chg="modSp mod">
        <pc:chgData name="yashrealmec15@gmail.com" userId="96ecc678ac4d3d61" providerId="LiveId" clId="{9D2EF93E-A407-49B1-9629-643802BB39A8}" dt="2024-07-14T09:11:51.896" v="38"/>
        <pc:sldMkLst>
          <pc:docMk/>
          <pc:sldMk cId="3243435926" sldId="634"/>
        </pc:sldMkLst>
        <pc:spChg chg="mod">
          <ac:chgData name="yashrealmec15@gmail.com" userId="96ecc678ac4d3d61" providerId="LiveId" clId="{9D2EF93E-A407-49B1-9629-643802BB39A8}" dt="2024-07-14T09:11:51.896" v="38"/>
          <ac:spMkLst>
            <pc:docMk/>
            <pc:sldMk cId="3243435926" sldId="634"/>
            <ac:spMk id="4" creationId="{589D8245-E8BD-5155-E4C1-8A4C6DDCAD34}"/>
          </ac:spMkLst>
        </pc:spChg>
      </pc:sldChg>
      <pc:sldChg chg="addSp delSp modSp mod ord addAnim delAnim modAnim">
        <pc:chgData name="yashrealmec15@gmail.com" userId="96ecc678ac4d3d61" providerId="LiveId" clId="{9D2EF93E-A407-49B1-9629-643802BB39A8}" dt="2024-07-14T09:11:52.216" v="47" actId="20578"/>
        <pc:sldMkLst>
          <pc:docMk/>
          <pc:sldMk cId="3643253203" sldId="639"/>
        </pc:sldMkLst>
        <pc:spChg chg="mod">
          <ac:chgData name="yashrealmec15@gmail.com" userId="96ecc678ac4d3d61" providerId="LiveId" clId="{9D2EF93E-A407-49B1-9629-643802BB39A8}" dt="2024-07-14T09:11:52.183" v="46" actId="20577"/>
          <ac:spMkLst>
            <pc:docMk/>
            <pc:sldMk cId="3643253203" sldId="639"/>
            <ac:spMk id="2" creationId="{F84C86F3-DA51-F012-B62D-5124A687DDFF}"/>
          </ac:spMkLst>
        </pc:spChg>
        <pc:spChg chg="add mod">
          <ac:chgData name="yashrealmec15@gmail.com" userId="96ecc678ac4d3d61" providerId="LiveId" clId="{9D2EF93E-A407-49B1-9629-643802BB39A8}" dt="2024-07-14T09:10:52.246" v="30"/>
          <ac:spMkLst>
            <pc:docMk/>
            <pc:sldMk cId="3643253203" sldId="639"/>
            <ac:spMk id="3" creationId="{287BA198-98BA-67F4-849F-29A48E29A5CA}"/>
          </ac:spMkLst>
        </pc:spChg>
        <pc:spChg chg="add del mod">
          <ac:chgData name="yashrealmec15@gmail.com" userId="96ecc678ac4d3d61" providerId="LiveId" clId="{9D2EF93E-A407-49B1-9629-643802BB39A8}" dt="2024-07-14T09:11:52.021" v="42" actId="478"/>
          <ac:spMkLst>
            <pc:docMk/>
            <pc:sldMk cId="3643253203" sldId="639"/>
            <ac:spMk id="4" creationId="{97463037-CE49-9CFF-324C-04ACA6AFC1DE}"/>
          </ac:spMkLst>
        </pc:spChg>
        <pc:spChg chg="add del mod">
          <ac:chgData name="yashrealmec15@gmail.com" userId="96ecc678ac4d3d61" providerId="LiveId" clId="{9D2EF93E-A407-49B1-9629-643802BB39A8}" dt="2024-07-14T09:11:51.973" v="40" actId="478"/>
          <ac:spMkLst>
            <pc:docMk/>
            <pc:sldMk cId="3643253203" sldId="639"/>
            <ac:spMk id="6" creationId="{25E56DC5-75D2-AB97-1697-FEA744AC24B2}"/>
          </ac:spMkLst>
        </pc:spChg>
        <pc:spChg chg="add del">
          <ac:chgData name="yashrealmec15@gmail.com" userId="96ecc678ac4d3d61" providerId="LiveId" clId="{9D2EF93E-A407-49B1-9629-643802BB39A8}" dt="2024-07-14T09:11:52.121" v="45" actId="21"/>
          <ac:spMkLst>
            <pc:docMk/>
            <pc:sldMk cId="3643253203" sldId="639"/>
            <ac:spMk id="8" creationId="{287BA198-98BA-67F4-849F-29A48E29A5CA}"/>
          </ac:spMkLst>
        </pc:spChg>
        <pc:picChg chg="mod">
          <ac:chgData name="yashrealmec15@gmail.com" userId="96ecc678ac4d3d61" providerId="LiveId" clId="{9D2EF93E-A407-49B1-9629-643802BB39A8}" dt="2024-07-02T11:08:57.929" v="0" actId="1076"/>
          <ac:picMkLst>
            <pc:docMk/>
            <pc:sldMk cId="3643253203" sldId="639"/>
            <ac:picMk id="9" creationId="{8FB31B4C-5351-1359-C357-CA8330ACA347}"/>
          </ac:picMkLst>
        </pc:picChg>
      </pc:sldChg>
      <pc:sldChg chg="modSp modAnim">
        <pc:chgData name="yashrealmec15@gmail.com" userId="96ecc678ac4d3d61" providerId="LiveId" clId="{9D2EF93E-A407-49B1-9629-643802BB39A8}" dt="2024-07-14T09:11:52.321" v="49"/>
        <pc:sldMkLst>
          <pc:docMk/>
          <pc:sldMk cId="3813672006" sldId="744"/>
        </pc:sldMkLst>
        <pc:spChg chg="mod">
          <ac:chgData name="yashrealmec15@gmail.com" userId="96ecc678ac4d3d61" providerId="LiveId" clId="{9D2EF93E-A407-49B1-9629-643802BB39A8}" dt="2024-07-14T09:09:33.185" v="9"/>
          <ac:spMkLst>
            <pc:docMk/>
            <pc:sldMk cId="3813672006" sldId="744"/>
            <ac:spMk id="2" creationId="{6A6A7D09-5AE8-1B80-5788-7810E161878F}"/>
          </ac:spMkLst>
        </pc:spChg>
      </pc:sldChg>
      <pc:sldChg chg="add del">
        <pc:chgData name="yashrealmec15@gmail.com" userId="96ecc678ac4d3d61" providerId="LiveId" clId="{9D2EF93E-A407-49B1-9629-643802BB39A8}" dt="2024-07-14T09:11:52.321" v="48" actId="2890"/>
        <pc:sldMkLst>
          <pc:docMk/>
          <pc:sldMk cId="4015688016" sldId="755"/>
        </pc:sldMkLst>
      </pc:sldChg>
    </pc:docChg>
  </pc:docChgLst>
  <pc:docChgLst>
    <pc:chgData name="yashrealmec15@gmail.com" userId="96ecc678ac4d3d61" providerId="LiveId" clId="{49D23DAE-1727-4B62-919E-5481B1DC5217}"/>
    <pc:docChg chg="undo redo custSel addSld delSld modSld sldOrd modMainMaster">
      <pc:chgData name="yashrealmec15@gmail.com" userId="96ecc678ac4d3d61" providerId="LiveId" clId="{49D23DAE-1727-4B62-919E-5481B1DC5217}" dt="2024-07-15T08:52:06.664" v="776" actId="20577"/>
      <pc:docMkLst>
        <pc:docMk/>
      </pc:docMkLst>
      <pc:sldChg chg="modSp mod">
        <pc:chgData name="yashrealmec15@gmail.com" userId="96ecc678ac4d3d61" providerId="LiveId" clId="{49D23DAE-1727-4B62-919E-5481B1DC5217}" dt="2024-07-15T08:41:50.908" v="712" actId="1076"/>
        <pc:sldMkLst>
          <pc:docMk/>
          <pc:sldMk cId="3243435926" sldId="634"/>
        </pc:sldMkLst>
        <pc:spChg chg="mod">
          <ac:chgData name="yashrealmec15@gmail.com" userId="96ecc678ac4d3d61" providerId="LiveId" clId="{49D23DAE-1727-4B62-919E-5481B1DC5217}" dt="2024-07-15T08:41:50.908" v="712" actId="1076"/>
          <ac:spMkLst>
            <pc:docMk/>
            <pc:sldMk cId="3243435926" sldId="634"/>
            <ac:spMk id="4" creationId="{589D8245-E8BD-5155-E4C1-8A4C6DDCAD34}"/>
          </ac:spMkLst>
        </pc:spChg>
      </pc:sldChg>
      <pc:sldChg chg="delSp modSp mod ord delAnim modAnim">
        <pc:chgData name="yashrealmec15@gmail.com" userId="96ecc678ac4d3d61" providerId="LiveId" clId="{49D23DAE-1727-4B62-919E-5481B1DC5217}" dt="2024-07-14T09:33:25.364" v="40" actId="20577"/>
        <pc:sldMkLst>
          <pc:docMk/>
          <pc:sldMk cId="3643253203" sldId="639"/>
        </pc:sldMkLst>
        <pc:spChg chg="mod">
          <ac:chgData name="yashrealmec15@gmail.com" userId="96ecc678ac4d3d61" providerId="LiveId" clId="{49D23DAE-1727-4B62-919E-5481B1DC5217}" dt="2024-07-14T09:33:25.364" v="40" actId="20577"/>
          <ac:spMkLst>
            <pc:docMk/>
            <pc:sldMk cId="3643253203" sldId="639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09:32:42.481" v="35" actId="20577"/>
          <ac:spMkLst>
            <pc:docMk/>
            <pc:sldMk cId="3643253203" sldId="639"/>
            <ac:spMk id="8" creationId="{287BA198-98BA-67F4-849F-29A48E29A5CA}"/>
          </ac:spMkLst>
        </pc:spChg>
        <pc:picChg chg="del">
          <ac:chgData name="yashrealmec15@gmail.com" userId="96ecc678ac4d3d61" providerId="LiveId" clId="{49D23DAE-1727-4B62-919E-5481B1DC5217}" dt="2024-07-14T09:30:21.987" v="22" actId="478"/>
          <ac:picMkLst>
            <pc:docMk/>
            <pc:sldMk cId="3643253203" sldId="639"/>
            <ac:picMk id="9" creationId="{8FB31B4C-5351-1359-C357-CA8330ACA347}"/>
          </ac:picMkLst>
        </pc:picChg>
      </pc:sldChg>
      <pc:sldChg chg="addSp delSp modSp mod delAnim modAnim">
        <pc:chgData name="yashrealmec15@gmail.com" userId="96ecc678ac4d3d61" providerId="LiveId" clId="{49D23DAE-1727-4B62-919E-5481B1DC5217}" dt="2024-07-15T08:43:38.672" v="723" actId="1076"/>
        <pc:sldMkLst>
          <pc:docMk/>
          <pc:sldMk cId="1045065311" sldId="640"/>
        </pc:sldMkLst>
        <pc:spChg chg="mod">
          <ac:chgData name="yashrealmec15@gmail.com" userId="96ecc678ac4d3d61" providerId="LiveId" clId="{49D23DAE-1727-4B62-919E-5481B1DC5217}" dt="2024-07-14T09:34:39.878" v="72"/>
          <ac:spMkLst>
            <pc:docMk/>
            <pc:sldMk cId="1045065311" sldId="640"/>
            <ac:spMk id="2" creationId="{F84C86F3-DA51-F012-B62D-5124A687DDFF}"/>
          </ac:spMkLst>
        </pc:spChg>
        <pc:spChg chg="del">
          <ac:chgData name="yashrealmec15@gmail.com" userId="96ecc678ac4d3d61" providerId="LiveId" clId="{49D23DAE-1727-4B62-919E-5481B1DC5217}" dt="2024-07-14T09:34:46.826" v="73" actId="478"/>
          <ac:spMkLst>
            <pc:docMk/>
            <pc:sldMk cId="1045065311" sldId="640"/>
            <ac:spMk id="3" creationId="{6EB04F52-81CD-F7CA-995B-F5F38920D28C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6" creationId="{61B2032A-BD6F-7833-DD11-F3F47BE44BAD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7" creationId="{04D059D2-1CD4-CE51-66A6-423257A83E4F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8" creationId="{44778B3F-E145-85D3-A58D-3EC0F17D30D3}"/>
          </ac:spMkLst>
        </pc:spChg>
        <pc:spChg chg="mod">
          <ac:chgData name="yashrealmec15@gmail.com" userId="96ecc678ac4d3d61" providerId="LiveId" clId="{49D23DAE-1727-4B62-919E-5481B1DC5217}" dt="2024-07-14T09:35:27.437" v="76" actId="207"/>
          <ac:spMkLst>
            <pc:docMk/>
            <pc:sldMk cId="1045065311" sldId="640"/>
            <ac:spMk id="9" creationId="{A453FFCC-BDD0-A3E8-B70F-A4A1703EFB96}"/>
          </ac:spMkLst>
        </pc:spChg>
        <pc:spChg chg="mod">
          <ac:chgData name="yashrealmec15@gmail.com" userId="96ecc678ac4d3d61" providerId="LiveId" clId="{49D23DAE-1727-4B62-919E-5481B1DC5217}" dt="2024-07-14T09:35:31.418" v="77" actId="207"/>
          <ac:spMkLst>
            <pc:docMk/>
            <pc:sldMk cId="1045065311" sldId="640"/>
            <ac:spMk id="10" creationId="{BE6789CE-52A2-EC98-E23D-1A69A6C36BD2}"/>
          </ac:spMkLst>
        </pc:spChg>
        <pc:grpChg chg="add mod">
          <ac:chgData name="yashrealmec15@gmail.com" userId="96ecc678ac4d3d61" providerId="LiveId" clId="{49D23DAE-1727-4B62-919E-5481B1DC5217}" dt="2024-07-15T08:43:38.672" v="723" actId="1076"/>
          <ac:grpSpMkLst>
            <pc:docMk/>
            <pc:sldMk cId="1045065311" sldId="640"/>
            <ac:grpSpMk id="4" creationId="{CA007AC0-3A46-BE50-6A78-3F2B25B7F4D0}"/>
          </ac:grpSpMkLst>
        </pc:grp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1" creationId="{0670845C-4E91-6938-B91A-35F210136B03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2" creationId="{225D76D4-0BB4-7F06-420F-0543CEF0ED63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3" creationId="{2BD701FB-CAAB-ED36-33FD-077C1FE1EF36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4" creationId="{085AB2E7-B4E8-2389-FB6E-2E732DADF939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5" creationId="{527F375E-5A41-53A8-A261-9B34EC3FDF82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6" creationId="{3DDAE011-D717-39C9-F041-ABA13EFDF7DC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7" creationId="{BFEF2157-F414-25F2-A44F-87F7DA6BEABC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8" creationId="{45F7788C-B239-24B4-677C-D8C7414D82D8}"/>
          </ac:cxnSpMkLst>
        </pc:cxnChg>
      </pc:sldChg>
      <pc:sldChg chg="modSp mod">
        <pc:chgData name="yashrealmec15@gmail.com" userId="96ecc678ac4d3d61" providerId="LiveId" clId="{49D23DAE-1727-4B62-919E-5481B1DC5217}" dt="2024-07-15T08:43:58.300" v="724" actId="1076"/>
        <pc:sldMkLst>
          <pc:docMk/>
          <pc:sldMk cId="1354810265" sldId="641"/>
        </pc:sldMkLst>
        <pc:spChg chg="mod">
          <ac:chgData name="yashrealmec15@gmail.com" userId="96ecc678ac4d3d61" providerId="LiveId" clId="{49D23DAE-1727-4B62-919E-5481B1DC5217}" dt="2024-07-15T08:43:58.300" v="724" actId="1076"/>
          <ac:spMkLst>
            <pc:docMk/>
            <pc:sldMk cId="1354810265" sldId="641"/>
            <ac:spMk id="4" creationId="{589D8245-E8BD-5155-E4C1-8A4C6DDCAD34}"/>
          </ac:spMkLst>
        </pc:spChg>
      </pc:sldChg>
      <pc:sldChg chg="addSp delSp modSp mod delAnim modAnim">
        <pc:chgData name="yashrealmec15@gmail.com" userId="96ecc678ac4d3d61" providerId="LiveId" clId="{49D23DAE-1727-4B62-919E-5481B1DC5217}" dt="2024-07-15T08:44:57.013" v="743" actId="20577"/>
        <pc:sldMkLst>
          <pc:docMk/>
          <pc:sldMk cId="4210244079" sldId="642"/>
        </pc:sldMkLst>
        <pc:spChg chg="mod">
          <ac:chgData name="yashrealmec15@gmail.com" userId="96ecc678ac4d3d61" providerId="LiveId" clId="{49D23DAE-1727-4B62-919E-5481B1DC5217}" dt="2024-07-14T09:36:24.102" v="80"/>
          <ac:spMkLst>
            <pc:docMk/>
            <pc:sldMk cId="4210244079" sldId="642"/>
            <ac:spMk id="2" creationId="{F84C86F3-DA51-F012-B62D-5124A687DDFF}"/>
          </ac:spMkLst>
        </pc:spChg>
        <pc:spChg chg="add mod">
          <ac:chgData name="yashrealmec15@gmail.com" userId="96ecc678ac4d3d61" providerId="LiveId" clId="{49D23DAE-1727-4B62-919E-5481B1DC5217}" dt="2024-07-15T08:44:57.013" v="743" actId="20577"/>
          <ac:spMkLst>
            <pc:docMk/>
            <pc:sldMk cId="4210244079" sldId="642"/>
            <ac:spMk id="3" creationId="{81C40EAD-6905-EC31-3B08-9C185FFC9166}"/>
          </ac:spMkLst>
        </pc:spChg>
        <pc:spChg chg="del">
          <ac:chgData name="yashrealmec15@gmail.com" userId="96ecc678ac4d3d61" providerId="LiveId" clId="{49D23DAE-1727-4B62-919E-5481B1DC5217}" dt="2024-07-14T09:36:31.193" v="81" actId="478"/>
          <ac:spMkLst>
            <pc:docMk/>
            <pc:sldMk cId="4210244079" sldId="642"/>
            <ac:spMk id="4" creationId="{AE4190A4-BED3-D71C-69F7-E53B6EC7BE9A}"/>
          </ac:spMkLst>
        </pc:spChg>
        <pc:graphicFrameChg chg="del">
          <ac:chgData name="yashrealmec15@gmail.com" userId="96ecc678ac4d3d61" providerId="LiveId" clId="{49D23DAE-1727-4B62-919E-5481B1DC5217}" dt="2024-07-14T09:36:35.236" v="82" actId="478"/>
          <ac:graphicFrameMkLst>
            <pc:docMk/>
            <pc:sldMk cId="4210244079" sldId="642"/>
            <ac:graphicFrameMk id="6" creationId="{3AB2385A-EB77-B39D-2F4C-0695EA7C5AC0}"/>
          </ac:graphicFrameMkLst>
        </pc:graphicFrameChg>
      </pc:sldChg>
      <pc:sldChg chg="addSp modSp mod modAnim">
        <pc:chgData name="yashrealmec15@gmail.com" userId="96ecc678ac4d3d61" providerId="LiveId" clId="{49D23DAE-1727-4B62-919E-5481B1DC5217}" dt="2024-07-14T12:53:11.966" v="501"/>
        <pc:sldMkLst>
          <pc:docMk/>
          <pc:sldMk cId="3269597727" sldId="643"/>
        </pc:sldMkLst>
        <pc:spChg chg="mod">
          <ac:chgData name="yashrealmec15@gmail.com" userId="96ecc678ac4d3d61" providerId="LiveId" clId="{49D23DAE-1727-4B62-919E-5481B1DC5217}" dt="2024-07-14T12:11:46.051" v="225"/>
          <ac:spMkLst>
            <pc:docMk/>
            <pc:sldMk cId="3269597727" sldId="643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2:12:44.730" v="233" actId="20577"/>
          <ac:spMkLst>
            <pc:docMk/>
            <pc:sldMk cId="3269597727" sldId="643"/>
            <ac:spMk id="3" creationId="{1A2165BC-2C65-050D-730D-8D462E50A505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9" creationId="{5A7D927A-C0C2-E5F8-10F7-793A0B183EAC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10" creationId="{D32127E7-564E-2849-6DE6-A58CF0E9DBD8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11" creationId="{82A00E2B-925D-BC35-60F4-72E11D306290}"/>
          </ac:spMkLst>
        </pc:spChg>
        <pc:grpChg chg="add mod">
          <ac:chgData name="yashrealmec15@gmail.com" userId="96ecc678ac4d3d61" providerId="LiveId" clId="{49D23DAE-1727-4B62-919E-5481B1DC5217}" dt="2024-07-14T12:12:51.282" v="234" actId="1076"/>
          <ac:grpSpMkLst>
            <pc:docMk/>
            <pc:sldMk cId="3269597727" sldId="643"/>
            <ac:grpSpMk id="4" creationId="{E435A077-505C-C496-F5BE-FD8449A9288E}"/>
          </ac:grpSpMkLst>
        </pc:grpChg>
        <pc:picChg chg="add mod">
          <ac:chgData name="yashrealmec15@gmail.com" userId="96ecc678ac4d3d61" providerId="LiveId" clId="{49D23DAE-1727-4B62-919E-5481B1DC5217}" dt="2024-07-14T12:14:38.079" v="236"/>
          <ac:picMkLst>
            <pc:docMk/>
            <pc:sldMk cId="3269597727" sldId="643"/>
            <ac:picMk id="12" creationId="{D712E955-F44D-5D94-86EB-421644B25618}"/>
          </ac:picMkLst>
        </pc:pic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6" creationId="{4E38649D-942C-95F2-83A0-8C7F12191A1D}"/>
          </ac:cxnSpMkLst>
        </pc:cxn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7" creationId="{C89B50E2-5F0F-23EB-D8A5-FEFF4F91F21C}"/>
          </ac:cxnSpMkLst>
        </pc:cxn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8" creationId="{E87CA952-6339-69AA-EAEC-42037E8139E6}"/>
          </ac:cxnSpMkLst>
        </pc:cxnChg>
      </pc:sldChg>
      <pc:sldChg chg="modSp mod modAnim">
        <pc:chgData name="yashrealmec15@gmail.com" userId="96ecc678ac4d3d61" providerId="LiveId" clId="{49D23DAE-1727-4B62-919E-5481B1DC5217}" dt="2024-07-14T16:18:54.017" v="710"/>
        <pc:sldMkLst>
          <pc:docMk/>
          <pc:sldMk cId="3611363544" sldId="644"/>
        </pc:sldMkLst>
        <pc:spChg chg="mod">
          <ac:chgData name="yashrealmec15@gmail.com" userId="96ecc678ac4d3d61" providerId="LiveId" clId="{49D23DAE-1727-4B62-919E-5481B1DC5217}" dt="2024-07-14T15:47:30.082" v="593"/>
          <ac:spMkLst>
            <pc:docMk/>
            <pc:sldMk cId="3611363544" sldId="644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9:16.508" v="639" actId="20577"/>
          <ac:spMkLst>
            <pc:docMk/>
            <pc:sldMk cId="3611363544" sldId="644"/>
            <ac:spMk id="4" creationId="{24B9606C-C12D-9197-F817-2CCFE9913BFE}"/>
          </ac:spMkLst>
        </pc:spChg>
      </pc:sldChg>
      <pc:sldChg chg="del">
        <pc:chgData name="yashrealmec15@gmail.com" userId="96ecc678ac4d3d61" providerId="LiveId" clId="{49D23DAE-1727-4B62-919E-5481B1DC5217}" dt="2024-07-14T15:51:55.013" v="662" actId="47"/>
        <pc:sldMkLst>
          <pc:docMk/>
          <pc:sldMk cId="3453915232" sldId="645"/>
        </pc:sldMkLst>
      </pc:sldChg>
      <pc:sldChg chg="modSp modAnim">
        <pc:chgData name="yashrealmec15@gmail.com" userId="96ecc678ac4d3d61" providerId="LiveId" clId="{49D23DAE-1727-4B62-919E-5481B1DC5217}" dt="2024-07-14T09:16:18.840" v="4"/>
        <pc:sldMkLst>
          <pc:docMk/>
          <pc:sldMk cId="3813672006" sldId="744"/>
        </pc:sldMkLst>
        <pc:spChg chg="mod">
          <ac:chgData name="yashrealmec15@gmail.com" userId="96ecc678ac4d3d61" providerId="LiveId" clId="{49D23DAE-1727-4B62-919E-5481B1DC5217}" dt="2024-07-14T09:16:18.840" v="4"/>
          <ac:spMkLst>
            <pc:docMk/>
            <pc:sldMk cId="3813672006" sldId="744"/>
            <ac:spMk id="2" creationId="{6A6A7D09-5AE8-1B80-5788-7810E161878F}"/>
          </ac:spMkLst>
        </pc:spChg>
      </pc:sldChg>
      <pc:sldChg chg="del">
        <pc:chgData name="yashrealmec15@gmail.com" userId="96ecc678ac4d3d61" providerId="LiveId" clId="{49D23DAE-1727-4B62-919E-5481B1DC5217}" dt="2024-07-14T15:51:53.384" v="661" actId="47"/>
        <pc:sldMkLst>
          <pc:docMk/>
          <pc:sldMk cId="2351109913" sldId="754"/>
        </pc:sldMkLst>
      </pc:sldChg>
      <pc:sldChg chg="addSp delSp modSp add mod delAnim modAnim">
        <pc:chgData name="yashrealmec15@gmail.com" userId="96ecc678ac4d3d61" providerId="LiveId" clId="{49D23DAE-1727-4B62-919E-5481B1DC5217}" dt="2024-07-15T08:42:47.017" v="722" actId="113"/>
        <pc:sldMkLst>
          <pc:docMk/>
          <pc:sldMk cId="3629905229" sldId="755"/>
        </pc:sldMkLst>
        <pc:spChg chg="mod">
          <ac:chgData name="yashrealmec15@gmail.com" userId="96ecc678ac4d3d61" providerId="LiveId" clId="{49D23DAE-1727-4B62-919E-5481B1DC5217}" dt="2024-07-14T09:33:50.211" v="71" actId="20577"/>
          <ac:spMkLst>
            <pc:docMk/>
            <pc:sldMk cId="3629905229" sldId="755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42:47.017" v="722" actId="113"/>
          <ac:spMkLst>
            <pc:docMk/>
            <pc:sldMk cId="3629905229" sldId="755"/>
            <ac:spMk id="8" creationId="{287BA198-98BA-67F4-849F-29A48E29A5CA}"/>
          </ac:spMkLst>
        </pc:spChg>
        <pc:picChg chg="del">
          <ac:chgData name="yashrealmec15@gmail.com" userId="96ecc678ac4d3d61" providerId="LiveId" clId="{49D23DAE-1727-4B62-919E-5481B1DC5217}" dt="2024-07-14T12:42:24.219" v="356" actId="478"/>
          <ac:picMkLst>
            <pc:docMk/>
            <pc:sldMk cId="3629905229" sldId="755"/>
            <ac:picMk id="9" creationId="{8FB31B4C-5351-1359-C357-CA8330ACA347}"/>
          </ac:picMkLst>
        </pc:picChg>
        <pc:picChg chg="add mod">
          <ac:chgData name="yashrealmec15@gmail.com" userId="96ecc678ac4d3d61" providerId="LiveId" clId="{49D23DAE-1727-4B62-919E-5481B1DC5217}" dt="2024-07-14T12:42:37.737" v="361" actId="1076"/>
          <ac:picMkLst>
            <pc:docMk/>
            <pc:sldMk cId="3629905229" sldId="755"/>
            <ac:picMk id="3074" creationId="{EA7C09C1-C34E-786D-5053-0086F99E5A14}"/>
          </ac:picMkLst>
        </pc:picChg>
      </pc:sldChg>
      <pc:sldChg chg="addSp delSp modSp add del mod modAnim">
        <pc:chgData name="yashrealmec15@gmail.com" userId="96ecc678ac4d3d61" providerId="LiveId" clId="{49D23DAE-1727-4B62-919E-5481B1DC5217}" dt="2024-07-14T12:44:20.988" v="368"/>
        <pc:sldMkLst>
          <pc:docMk/>
          <pc:sldMk cId="625651050" sldId="756"/>
        </pc:sldMkLst>
        <pc:spChg chg="mod">
          <ac:chgData name="yashrealmec15@gmail.com" userId="96ecc678ac4d3d61" providerId="LiveId" clId="{49D23DAE-1727-4B62-919E-5481B1DC5217}" dt="2024-07-14T11:24:00.129" v="121" actId="113"/>
          <ac:spMkLst>
            <pc:docMk/>
            <pc:sldMk cId="625651050" sldId="756"/>
            <ac:spMk id="3" creationId="{81C40EAD-6905-EC31-3B08-9C185FFC916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4" creationId="{B6FEAEB5-1AD9-CFE3-CD8E-B5E6596058D8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6" creationId="{3A15AB07-B5B3-60D1-824A-B78BE87388C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7" creationId="{92DDAA7E-195F-93FC-DB34-786FCD63C00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8" creationId="{817EAD78-56F7-5A29-1B47-8F6E22D99BC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9" creationId="{C22878CC-8C4F-776F-A32E-FA62CF7B6342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0" creationId="{EF2E346B-0E47-1939-5AFD-065EB7EAF91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1" creationId="{F6BEBA25-47BF-2F19-5444-1A4B3FF2471A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2" creationId="{1F2FD050-F5A9-4EBB-4292-27D7330DD73E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3" creationId="{E8A80020-2470-9BD0-E8C1-B11045913854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4" creationId="{6BA605F5-7DED-461D-5479-AB957CA9559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9" creationId="{3A5C4AD2-D5C5-963C-8078-424661740FBE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21" creationId="{C584CAAF-0EB0-00C6-5BC6-7A5264A2765B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22" creationId="{50BAC3D4-8277-82FD-B3B5-4506E2D88D7A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4" creationId="{FA2FDE45-00A8-9CEC-3F65-F61B0009554B}"/>
          </ac:spMkLst>
        </pc:spChg>
        <pc:spChg chg="add mod">
          <ac:chgData name="yashrealmec15@gmail.com" userId="96ecc678ac4d3d61" providerId="LiveId" clId="{49D23DAE-1727-4B62-919E-5481B1DC5217}" dt="2024-07-14T11:26:33.576" v="128" actId="255"/>
          <ac:spMkLst>
            <pc:docMk/>
            <pc:sldMk cId="625651050" sldId="756"/>
            <ac:spMk id="25" creationId="{92E0B95E-6BC6-2E56-A79F-4EB092C5BA0F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6" creationId="{0558CF70-080F-BA7D-EBA4-6F82E5CA248E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7" creationId="{F5284B3B-3540-58C5-AB07-DF848D1ED6B0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8" creationId="{24CCA891-85EC-EDE7-4976-D4BC804B3335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9" creationId="{8701B698-6DCC-CE5A-CEDC-473A63796C13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0" creationId="{C8521A83-DFE7-69D5-7CE7-FB54067E1083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1" creationId="{040B3280-C7FB-9718-4694-4EB76E0021EF}"/>
          </ac:spMkLst>
        </pc:spChg>
        <pc:spChg chg="add mod">
          <ac:chgData name="yashrealmec15@gmail.com" userId="96ecc678ac4d3d61" providerId="LiveId" clId="{49D23DAE-1727-4B62-919E-5481B1DC5217}" dt="2024-07-14T11:30:46.141" v="192" actId="20577"/>
          <ac:spMkLst>
            <pc:docMk/>
            <pc:sldMk cId="625651050" sldId="756"/>
            <ac:spMk id="32" creationId="{C0A5ED93-19E0-5799-6447-E35F24F1B5C8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3" creationId="{215C4AE5-8A0C-FF04-D4F7-E75EB4D4B966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8" creationId="{A6992607-5E50-B736-AA98-F9238AE7C567}"/>
          </ac:spMkLst>
        </pc:spChg>
        <pc:spChg chg="add mod">
          <ac:chgData name="yashrealmec15@gmail.com" userId="96ecc678ac4d3d61" providerId="LiveId" clId="{49D23DAE-1727-4B62-919E-5481B1DC5217}" dt="2024-07-14T11:26:33.576" v="128" actId="255"/>
          <ac:spMkLst>
            <pc:docMk/>
            <pc:sldMk cId="625651050" sldId="756"/>
            <ac:spMk id="40" creationId="{23A28820-DA64-BD21-AE03-ABB216FAE71D}"/>
          </ac:spMkLst>
        </pc:spChg>
        <pc:spChg chg="add mod">
          <ac:chgData name="yashrealmec15@gmail.com" userId="96ecc678ac4d3d61" providerId="LiveId" clId="{49D23DAE-1727-4B62-919E-5481B1DC5217}" dt="2024-07-14T11:28:31.070" v="168" actId="1076"/>
          <ac:spMkLst>
            <pc:docMk/>
            <pc:sldMk cId="625651050" sldId="756"/>
            <ac:spMk id="41" creationId="{AEB68B81-8A18-F5F4-B55D-07D66EE60A46}"/>
          </ac:spMkLst>
        </pc:sp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5" creationId="{8B2371D6-813D-5846-2965-AA1E2CDAA9BE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6" creationId="{C6A7A1A4-123D-E718-0142-9CAA4A8CD3DC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7" creationId="{D6FD1D0A-3B53-D631-E761-CE300BD38FED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8" creationId="{9419F239-94CC-60BA-AA10-C3396E99749C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20" creationId="{0129C00D-D74D-FE53-BF79-58357D6ACFBA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23" creationId="{248ACB90-D5C9-43CD-AFF5-65E09C77CE26}"/>
          </ac:picMkLst>
        </pc:picChg>
        <pc:picChg chg="add del mod">
          <ac:chgData name="yashrealmec15@gmail.com" userId="96ecc678ac4d3d61" providerId="LiveId" clId="{49D23DAE-1727-4B62-919E-5481B1DC5217}" dt="2024-07-14T11:26:39.232" v="129" actId="478"/>
          <ac:picMkLst>
            <pc:docMk/>
            <pc:sldMk cId="625651050" sldId="756"/>
            <ac:picMk id="34" creationId="{1AB4C758-FB75-1DF3-D48A-8E6AFF80EF55}"/>
          </ac:picMkLst>
        </pc:picChg>
        <pc:picChg chg="add del mod">
          <ac:chgData name="yashrealmec15@gmail.com" userId="96ecc678ac4d3d61" providerId="LiveId" clId="{49D23DAE-1727-4B62-919E-5481B1DC5217}" dt="2024-07-14T11:26:51.351" v="131" actId="478"/>
          <ac:picMkLst>
            <pc:docMk/>
            <pc:sldMk cId="625651050" sldId="756"/>
            <ac:picMk id="35" creationId="{6116FFE0-71FE-3CA1-AA34-2B854D9663EC}"/>
          </ac:picMkLst>
        </pc:picChg>
        <pc:picChg chg="add del mod">
          <ac:chgData name="yashrealmec15@gmail.com" userId="96ecc678ac4d3d61" providerId="LiveId" clId="{49D23DAE-1727-4B62-919E-5481B1DC5217}" dt="2024-07-14T11:27:09.780" v="159" actId="478"/>
          <ac:picMkLst>
            <pc:docMk/>
            <pc:sldMk cId="625651050" sldId="756"/>
            <ac:picMk id="36" creationId="{32B61FC8-D689-3CB0-B25C-6971AA02DE56}"/>
          </ac:picMkLst>
        </pc:picChg>
        <pc:picChg chg="add del mod">
          <ac:chgData name="yashrealmec15@gmail.com" userId="96ecc678ac4d3d61" providerId="LiveId" clId="{49D23DAE-1727-4B62-919E-5481B1DC5217}" dt="2024-07-14T11:27:15.857" v="160" actId="478"/>
          <ac:picMkLst>
            <pc:docMk/>
            <pc:sldMk cId="625651050" sldId="756"/>
            <ac:picMk id="37" creationId="{2DFFCAF8-3213-F15C-8B51-312E3622B7F4}"/>
          </ac:picMkLst>
        </pc:picChg>
        <pc:picChg chg="add del mod">
          <ac:chgData name="yashrealmec15@gmail.com" userId="96ecc678ac4d3d61" providerId="LiveId" clId="{49D23DAE-1727-4B62-919E-5481B1DC5217}" dt="2024-07-14T11:27:22.481" v="161" actId="478"/>
          <ac:picMkLst>
            <pc:docMk/>
            <pc:sldMk cId="625651050" sldId="756"/>
            <ac:picMk id="39" creationId="{811BD573-8158-3EF6-7E87-BDFA3C264622}"/>
          </ac:picMkLst>
        </pc:picChg>
        <pc:picChg chg="add del mod">
          <ac:chgData name="yashrealmec15@gmail.com" userId="96ecc678ac4d3d61" providerId="LiveId" clId="{49D23DAE-1727-4B62-919E-5481B1DC5217}" dt="2024-07-14T11:25:49.162" v="124" actId="478"/>
          <ac:picMkLst>
            <pc:docMk/>
            <pc:sldMk cId="625651050" sldId="756"/>
            <ac:picMk id="42" creationId="{67AAD570-7F2F-DBE2-9FB0-17015CF78FF3}"/>
          </ac:picMkLst>
        </pc:picChg>
      </pc:sldChg>
      <pc:sldChg chg="addSp delSp modSp add mod modAnim">
        <pc:chgData name="yashrealmec15@gmail.com" userId="96ecc678ac4d3d61" providerId="LiveId" clId="{49D23DAE-1727-4B62-919E-5481B1DC5217}" dt="2024-07-14T12:44:25.487" v="369"/>
        <pc:sldMkLst>
          <pc:docMk/>
          <pc:sldMk cId="1267826958" sldId="757"/>
        </pc:sldMkLst>
        <pc:spChg chg="del">
          <ac:chgData name="yashrealmec15@gmail.com" userId="96ecc678ac4d3d61" providerId="LiveId" clId="{49D23DAE-1727-4B62-919E-5481B1DC5217}" dt="2024-07-14T11:31:42.262" v="196" actId="478"/>
          <ac:spMkLst>
            <pc:docMk/>
            <pc:sldMk cId="1267826958" sldId="757"/>
            <ac:spMk id="3" creationId="{81C40EAD-6905-EC31-3B08-9C185FFC9166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4" creationId="{FA2FDE45-00A8-9CEC-3F65-F61B0009554B}"/>
          </ac:spMkLst>
        </pc:spChg>
        <pc:spChg chg="del">
          <ac:chgData name="yashrealmec15@gmail.com" userId="96ecc678ac4d3d61" providerId="LiveId" clId="{49D23DAE-1727-4B62-919E-5481B1DC5217}" dt="2024-07-14T11:31:34.550" v="194" actId="478"/>
          <ac:spMkLst>
            <pc:docMk/>
            <pc:sldMk cId="1267826958" sldId="757"/>
            <ac:spMk id="25" creationId="{92E0B95E-6BC6-2E56-A79F-4EB092C5BA0F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6" creationId="{0558CF70-080F-BA7D-EBA4-6F82E5CA248E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7" creationId="{F5284B3B-3540-58C5-AB07-DF848D1ED6B0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8" creationId="{24CCA891-85EC-EDE7-4976-D4BC804B3335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9" creationId="{8701B698-6DCC-CE5A-CEDC-473A63796C13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0" creationId="{C8521A83-DFE7-69D5-7CE7-FB54067E1083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1" creationId="{040B3280-C7FB-9718-4694-4EB76E0021EF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2" creationId="{C0A5ED93-19E0-5799-6447-E35F24F1B5C8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3" creationId="{215C4AE5-8A0C-FF04-D4F7-E75EB4D4B966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8" creationId="{A6992607-5E50-B736-AA98-F9238AE7C567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40" creationId="{23A28820-DA64-BD21-AE03-ABB216FAE71D}"/>
          </ac:spMkLst>
        </pc:spChg>
        <pc:spChg chg="del">
          <ac:chgData name="yashrealmec15@gmail.com" userId="96ecc678ac4d3d61" providerId="LiveId" clId="{49D23DAE-1727-4B62-919E-5481B1DC5217}" dt="2024-07-14T11:31:34.550" v="194" actId="478"/>
          <ac:spMkLst>
            <pc:docMk/>
            <pc:sldMk cId="1267826958" sldId="757"/>
            <ac:spMk id="41" creationId="{AEB68B81-8A18-F5F4-B55D-07D66EE60A46}"/>
          </ac:spMkLst>
        </pc:spChg>
        <pc:picChg chg="add del mod">
          <ac:chgData name="yashrealmec15@gmail.com" userId="96ecc678ac4d3d61" providerId="LiveId" clId="{49D23DAE-1727-4B62-919E-5481B1DC5217}" dt="2024-07-14T11:34:21.430" v="201" actId="478"/>
          <ac:picMkLst>
            <pc:docMk/>
            <pc:sldMk cId="1267826958" sldId="757"/>
            <ac:picMk id="6" creationId="{1D1014C0-31EC-5C01-A08F-B86F95667366}"/>
          </ac:picMkLst>
        </pc:picChg>
        <pc:picChg chg="add mod">
          <ac:chgData name="yashrealmec15@gmail.com" userId="96ecc678ac4d3d61" providerId="LiveId" clId="{49D23DAE-1727-4B62-919E-5481B1DC5217}" dt="2024-07-14T11:43:17.936" v="224" actId="1440"/>
          <ac:picMkLst>
            <pc:docMk/>
            <pc:sldMk cId="1267826958" sldId="757"/>
            <ac:picMk id="7" creationId="{E8D9DD51-5CCE-0B1F-52B4-1FCAA923B6A0}"/>
          </ac:picMkLst>
        </pc:picChg>
        <pc:inkChg chg="add del">
          <ac:chgData name="yashrealmec15@gmail.com" userId="96ecc678ac4d3d61" providerId="LiveId" clId="{49D23DAE-1727-4B62-919E-5481B1DC5217}" dt="2024-07-14T11:41:47.880" v="218" actId="9405"/>
          <ac:inkMkLst>
            <pc:docMk/>
            <pc:sldMk cId="1267826958" sldId="757"/>
            <ac:inkMk id="8" creationId="{69A3C9B5-D937-2043-9DE9-18DC7353ABCE}"/>
          </ac:inkMkLst>
        </pc:inkChg>
        <pc:inkChg chg="add del">
          <ac:chgData name="yashrealmec15@gmail.com" userId="96ecc678ac4d3d61" providerId="LiveId" clId="{49D23DAE-1727-4B62-919E-5481B1DC5217}" dt="2024-07-14T11:42:33.599" v="220" actId="9405"/>
          <ac:inkMkLst>
            <pc:docMk/>
            <pc:sldMk cId="1267826958" sldId="757"/>
            <ac:inkMk id="9" creationId="{63AA73C8-B154-AE13-8321-4ABC5CAB14C2}"/>
          </ac:inkMkLst>
        </pc:inkChg>
      </pc:sldChg>
      <pc:sldChg chg="addSp delSp modSp add mod modAnim">
        <pc:chgData name="yashrealmec15@gmail.com" userId="96ecc678ac4d3d61" providerId="LiveId" clId="{49D23DAE-1727-4B62-919E-5481B1DC5217}" dt="2024-07-14T12:53:12.568" v="503"/>
        <pc:sldMkLst>
          <pc:docMk/>
          <pc:sldMk cId="3366003121" sldId="758"/>
        </pc:sldMkLst>
        <pc:spChg chg="mod">
          <ac:chgData name="yashrealmec15@gmail.com" userId="96ecc678ac4d3d61" providerId="LiveId" clId="{49D23DAE-1727-4B62-919E-5481B1DC5217}" dt="2024-07-14T12:31:04.527" v="238"/>
          <ac:spMkLst>
            <pc:docMk/>
            <pc:sldMk cId="3366003121" sldId="758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2:32:01.603" v="247" actId="108"/>
          <ac:spMkLst>
            <pc:docMk/>
            <pc:sldMk cId="3366003121" sldId="758"/>
            <ac:spMk id="3" creationId="{1A2165BC-2C65-050D-730D-8D462E50A505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18" creationId="{D53295FF-8E56-9E2F-286D-99F4F4BE9A41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19" creationId="{D950EDF1-6B48-840B-3445-E065D880A555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20" creationId="{9F14BF36-9CF6-BE01-2014-45B2468A44BC}"/>
          </ac:spMkLst>
        </pc:spChg>
        <pc:grpChg chg="del">
          <ac:chgData name="yashrealmec15@gmail.com" userId="96ecc678ac4d3d61" providerId="LiveId" clId="{49D23DAE-1727-4B62-919E-5481B1DC5217}" dt="2024-07-14T12:32:26.270" v="252" actId="478"/>
          <ac:grpSpMkLst>
            <pc:docMk/>
            <pc:sldMk cId="3366003121" sldId="758"/>
            <ac:grpSpMk id="4" creationId="{E435A077-505C-C496-F5BE-FD8449A9288E}"/>
          </ac:grpSpMkLst>
        </pc:grpChg>
        <pc:grpChg chg="add mod">
          <ac:chgData name="yashrealmec15@gmail.com" userId="96ecc678ac4d3d61" providerId="LiveId" clId="{49D23DAE-1727-4B62-919E-5481B1DC5217}" dt="2024-07-14T12:32:42.578" v="254" actId="1076"/>
          <ac:grpSpMkLst>
            <pc:docMk/>
            <pc:sldMk cId="3366003121" sldId="758"/>
            <ac:grpSpMk id="14" creationId="{2D262FF9-C6C0-715B-F789-ADB9F00F6D63}"/>
          </ac:grpSpMkLst>
        </pc:grpChg>
        <pc:picChg chg="del">
          <ac:chgData name="yashrealmec15@gmail.com" userId="96ecc678ac4d3d61" providerId="LiveId" clId="{49D23DAE-1727-4B62-919E-5481B1DC5217}" dt="2024-07-14T12:32:09.833" v="248" actId="478"/>
          <ac:picMkLst>
            <pc:docMk/>
            <pc:sldMk cId="3366003121" sldId="758"/>
            <ac:picMk id="12" creationId="{D712E955-F44D-5D94-86EB-421644B25618}"/>
          </ac:picMkLst>
        </pc:picChg>
        <pc:picChg chg="add mod">
          <ac:chgData name="yashrealmec15@gmail.com" userId="96ecc678ac4d3d61" providerId="LiveId" clId="{49D23DAE-1727-4B62-919E-5481B1DC5217}" dt="2024-07-14T12:32:17.950" v="251"/>
          <ac:picMkLst>
            <pc:docMk/>
            <pc:sldMk cId="3366003121" sldId="758"/>
            <ac:picMk id="13" creationId="{53BC50B8-B0D6-2CC2-58E5-599A19C095CD}"/>
          </ac:picMkLst>
        </pc:pic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5" creationId="{AB0B908B-7D92-B095-A441-2F78A5E0AAB2}"/>
          </ac:cxnSpMkLst>
        </pc:cxn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6" creationId="{E12BA83D-A242-4D4E-19E5-AF85B9A865BD}"/>
          </ac:cxnSpMkLst>
        </pc:cxn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7" creationId="{A2D6CF1F-7029-2512-5CA0-252A0184E9E6}"/>
          </ac:cxnSpMkLst>
        </pc:cxnChg>
      </pc:sldChg>
      <pc:sldChg chg="addSp delSp modSp add mod modAnim">
        <pc:chgData name="yashrealmec15@gmail.com" userId="96ecc678ac4d3d61" providerId="LiveId" clId="{49D23DAE-1727-4B62-919E-5481B1DC5217}" dt="2024-07-14T15:43:53.435" v="573" actId="108"/>
        <pc:sldMkLst>
          <pc:docMk/>
          <pc:sldMk cId="44114973" sldId="759"/>
        </pc:sldMkLst>
        <pc:spChg chg="mod">
          <ac:chgData name="yashrealmec15@gmail.com" userId="96ecc678ac4d3d61" providerId="LiveId" clId="{49D23DAE-1727-4B62-919E-5481B1DC5217}" dt="2024-07-14T12:35:47.880" v="304" actId="1076"/>
          <ac:spMkLst>
            <pc:docMk/>
            <pc:sldMk cId="44114973" sldId="759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3:53.435" v="573" actId="108"/>
          <ac:spMkLst>
            <pc:docMk/>
            <pc:sldMk cId="44114973" sldId="759"/>
            <ac:spMk id="3" creationId="{1A2165BC-2C65-050D-730D-8D462E50A505}"/>
          </ac:spMkLst>
        </pc:spChg>
        <pc:grpChg chg="del">
          <ac:chgData name="yashrealmec15@gmail.com" userId="96ecc678ac4d3d61" providerId="LiveId" clId="{49D23DAE-1727-4B62-919E-5481B1DC5217}" dt="2024-07-14T12:37:21.653" v="328" actId="478"/>
          <ac:grpSpMkLst>
            <pc:docMk/>
            <pc:sldMk cId="44114973" sldId="759"/>
            <ac:grpSpMk id="14" creationId="{2D262FF9-C6C0-715B-F789-ADB9F00F6D63}"/>
          </ac:grpSpMkLst>
        </pc:grpChg>
        <pc:picChg chg="add mod">
          <ac:chgData name="yashrealmec15@gmail.com" userId="96ecc678ac4d3d61" providerId="LiveId" clId="{49D23DAE-1727-4B62-919E-5481B1DC5217}" dt="2024-07-14T12:37:19.023" v="327"/>
          <ac:picMkLst>
            <pc:docMk/>
            <pc:sldMk cId="44114973" sldId="759"/>
            <ac:picMk id="4" creationId="{5B6FBCF5-3ED6-ADB6-9711-961D5197C046}"/>
          </ac:picMkLst>
        </pc:picChg>
        <pc:picChg chg="add mod">
          <ac:chgData name="yashrealmec15@gmail.com" userId="96ecc678ac4d3d61" providerId="LiveId" clId="{49D23DAE-1727-4B62-919E-5481B1DC5217}" dt="2024-07-14T12:37:29.944" v="330" actId="1076"/>
          <ac:picMkLst>
            <pc:docMk/>
            <pc:sldMk cId="44114973" sldId="759"/>
            <ac:picMk id="6" creationId="{3F95FA86-90D5-6EAF-313E-11F9843D68B9}"/>
          </ac:picMkLst>
        </pc:picChg>
        <pc:picChg chg="del">
          <ac:chgData name="yashrealmec15@gmail.com" userId="96ecc678ac4d3d61" providerId="LiveId" clId="{49D23DAE-1727-4B62-919E-5481B1DC5217}" dt="2024-07-14T12:36:17.361" v="306" actId="478"/>
          <ac:picMkLst>
            <pc:docMk/>
            <pc:sldMk cId="44114973" sldId="759"/>
            <ac:picMk id="13" creationId="{53BC50B8-B0D6-2CC2-58E5-599A19C095CD}"/>
          </ac:picMkLst>
        </pc:picChg>
      </pc:sldChg>
      <pc:sldChg chg="addSp delSp modSp add del mod addAnim delAnim modAnim">
        <pc:chgData name="yashrealmec15@gmail.com" userId="96ecc678ac4d3d61" providerId="LiveId" clId="{49D23DAE-1727-4B62-919E-5481B1DC5217}" dt="2024-07-14T15:44:06.075" v="574" actId="108"/>
        <pc:sldMkLst>
          <pc:docMk/>
          <pc:sldMk cId="1948781454" sldId="760"/>
        </pc:sldMkLst>
        <pc:spChg chg="mod">
          <ac:chgData name="yashrealmec15@gmail.com" userId="96ecc678ac4d3d61" providerId="LiveId" clId="{49D23DAE-1727-4B62-919E-5481B1DC5217}" dt="2024-07-14T12:53:14.569" v="515" actId="14100"/>
          <ac:spMkLst>
            <pc:docMk/>
            <pc:sldMk cId="1948781454" sldId="760"/>
            <ac:spMk id="2" creationId="{F84C86F3-DA51-F012-B62D-5124A687DDFF}"/>
          </ac:spMkLst>
        </pc:spChg>
        <pc:spChg chg="add del mod">
          <ac:chgData name="yashrealmec15@gmail.com" userId="96ecc678ac4d3d61" providerId="LiveId" clId="{49D23DAE-1727-4B62-919E-5481B1DC5217}" dt="2024-07-14T15:44:06.075" v="574" actId="108"/>
          <ac:spMkLst>
            <pc:docMk/>
            <pc:sldMk cId="1948781454" sldId="760"/>
            <ac:spMk id="3" creationId="{1A2165BC-2C65-050D-730D-8D462E50A505}"/>
          </ac:spMkLst>
        </pc:spChg>
        <pc:picChg chg="mod">
          <ac:chgData name="yashrealmec15@gmail.com" userId="96ecc678ac4d3d61" providerId="LiveId" clId="{49D23DAE-1727-4B62-919E-5481B1DC5217}" dt="2024-07-14T12:58:08.205" v="544" actId="1076"/>
          <ac:picMkLst>
            <pc:docMk/>
            <pc:sldMk cId="1948781454" sldId="760"/>
            <ac:picMk id="4" creationId="{5B6FBCF5-3ED6-ADB6-9711-961D5197C046}"/>
          </ac:picMkLst>
        </pc:picChg>
        <pc:picChg chg="del">
          <ac:chgData name="yashrealmec15@gmail.com" userId="96ecc678ac4d3d61" providerId="LiveId" clId="{49D23DAE-1727-4B62-919E-5481B1DC5217}" dt="2024-07-14T15:41:28.529" v="556" actId="478"/>
          <ac:picMkLst>
            <pc:docMk/>
            <pc:sldMk cId="1948781454" sldId="760"/>
            <ac:picMk id="6" creationId="{3F95FA86-90D5-6EAF-313E-11F9843D68B9}"/>
          </ac:picMkLst>
        </pc:picChg>
        <pc:picChg chg="add mod">
          <ac:chgData name="yashrealmec15@gmail.com" userId="96ecc678ac4d3d61" providerId="LiveId" clId="{49D23DAE-1727-4B62-919E-5481B1DC5217}" dt="2024-07-14T15:41:58.284" v="559"/>
          <ac:picMkLst>
            <pc:docMk/>
            <pc:sldMk cId="1948781454" sldId="760"/>
            <ac:picMk id="7" creationId="{2CC55A1E-8CCE-CC0B-617D-6D9FC62C908D}"/>
          </ac:picMkLst>
        </pc:picChg>
        <pc:picChg chg="add mod">
          <ac:chgData name="yashrealmec15@gmail.com" userId="96ecc678ac4d3d61" providerId="LiveId" clId="{49D23DAE-1727-4B62-919E-5481B1DC5217}" dt="2024-07-14T15:42:10.535" v="562" actId="14100"/>
          <ac:picMkLst>
            <pc:docMk/>
            <pc:sldMk cId="1948781454" sldId="760"/>
            <ac:picMk id="8" creationId="{4B3781CB-7DD9-D1BF-489A-D0B472D221D9}"/>
          </ac:picMkLst>
        </pc:picChg>
      </pc:sldChg>
      <pc:sldChg chg="delSp modSp add mod delAnim modAnim">
        <pc:chgData name="yashrealmec15@gmail.com" userId="96ecc678ac4d3d61" providerId="LiveId" clId="{49D23DAE-1727-4B62-919E-5481B1DC5217}" dt="2024-07-14T15:44:12.857" v="575" actId="108"/>
        <pc:sldMkLst>
          <pc:docMk/>
          <pc:sldMk cId="1119150135" sldId="761"/>
        </pc:sldMkLst>
        <pc:spChg chg="mod">
          <ac:chgData name="yashrealmec15@gmail.com" userId="96ecc678ac4d3d61" providerId="LiveId" clId="{49D23DAE-1727-4B62-919E-5481B1DC5217}" dt="2024-07-14T15:43:19.589" v="568" actId="20577"/>
          <ac:spMkLst>
            <pc:docMk/>
            <pc:sldMk cId="1119150135" sldId="761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4:12.857" v="575" actId="108"/>
          <ac:spMkLst>
            <pc:docMk/>
            <pc:sldMk cId="1119150135" sldId="761"/>
            <ac:spMk id="3" creationId="{1A2165BC-2C65-050D-730D-8D462E50A505}"/>
          </ac:spMkLst>
        </pc:spChg>
        <pc:picChg chg="del">
          <ac:chgData name="yashrealmec15@gmail.com" userId="96ecc678ac4d3d61" providerId="LiveId" clId="{49D23DAE-1727-4B62-919E-5481B1DC5217}" dt="2024-07-14T15:43:28.614" v="570" actId="478"/>
          <ac:picMkLst>
            <pc:docMk/>
            <pc:sldMk cId="1119150135" sldId="761"/>
            <ac:picMk id="4" creationId="{5B6FBCF5-3ED6-ADB6-9711-961D5197C046}"/>
          </ac:picMkLst>
        </pc:picChg>
        <pc:picChg chg="del">
          <ac:chgData name="yashrealmec15@gmail.com" userId="96ecc678ac4d3d61" providerId="LiveId" clId="{49D23DAE-1727-4B62-919E-5481B1DC5217}" dt="2024-07-14T15:43:26.034" v="569" actId="478"/>
          <ac:picMkLst>
            <pc:docMk/>
            <pc:sldMk cId="1119150135" sldId="761"/>
            <ac:picMk id="7" creationId="{2CC55A1E-8CCE-CC0B-617D-6D9FC62C908D}"/>
          </ac:picMkLst>
        </pc:picChg>
        <pc:picChg chg="del">
          <ac:chgData name="yashrealmec15@gmail.com" userId="96ecc678ac4d3d61" providerId="LiveId" clId="{49D23DAE-1727-4B62-919E-5481B1DC5217}" dt="2024-07-14T15:43:31.222" v="571" actId="478"/>
          <ac:picMkLst>
            <pc:docMk/>
            <pc:sldMk cId="1119150135" sldId="761"/>
            <ac:picMk id="8" creationId="{4B3781CB-7DD9-D1BF-489A-D0B472D221D9}"/>
          </ac:picMkLst>
        </pc:picChg>
      </pc:sldChg>
      <pc:sldChg chg="modSp add mod ord">
        <pc:chgData name="yashrealmec15@gmail.com" userId="96ecc678ac4d3d61" providerId="LiveId" clId="{49D23DAE-1727-4B62-919E-5481B1DC5217}" dt="2024-07-15T08:49:14.476" v="744" actId="1076"/>
        <pc:sldMkLst>
          <pc:docMk/>
          <pc:sldMk cId="2192944446" sldId="762"/>
        </pc:sldMkLst>
        <pc:spChg chg="mod">
          <ac:chgData name="yashrealmec15@gmail.com" userId="96ecc678ac4d3d61" providerId="LiveId" clId="{49D23DAE-1727-4B62-919E-5481B1DC5217}" dt="2024-07-15T08:49:14.476" v="744" actId="1076"/>
          <ac:spMkLst>
            <pc:docMk/>
            <pc:sldMk cId="2192944446" sldId="762"/>
            <ac:spMk id="4" creationId="{589D8245-E8BD-5155-E4C1-8A4C6DDCAD34}"/>
          </ac:spMkLst>
        </pc:spChg>
      </pc:sldChg>
      <pc:sldChg chg="modSp add mod modAnim">
        <pc:chgData name="yashrealmec15@gmail.com" userId="96ecc678ac4d3d61" providerId="LiveId" clId="{49D23DAE-1727-4B62-919E-5481B1DC5217}" dt="2024-07-15T08:51:20.818" v="757" actId="207"/>
        <pc:sldMkLst>
          <pc:docMk/>
          <pc:sldMk cId="2466378390" sldId="763"/>
        </pc:sldMkLst>
        <pc:spChg chg="mod">
          <ac:chgData name="yashrealmec15@gmail.com" userId="96ecc678ac4d3d61" providerId="LiveId" clId="{49D23DAE-1727-4B62-919E-5481B1DC5217}" dt="2024-07-14T15:49:40.723" v="641"/>
          <ac:spMkLst>
            <pc:docMk/>
            <pc:sldMk cId="2466378390" sldId="763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51:20.818" v="757" actId="207"/>
          <ac:spMkLst>
            <pc:docMk/>
            <pc:sldMk cId="2466378390" sldId="763"/>
            <ac:spMk id="4" creationId="{24B9606C-C12D-9197-F817-2CCFE9913BFE}"/>
          </ac:spMkLst>
        </pc:spChg>
      </pc:sldChg>
      <pc:sldChg chg="modSp add mod modAnim">
        <pc:chgData name="yashrealmec15@gmail.com" userId="96ecc678ac4d3d61" providerId="LiveId" clId="{49D23DAE-1727-4B62-919E-5481B1DC5217}" dt="2024-07-15T08:52:06.664" v="776" actId="20577"/>
        <pc:sldMkLst>
          <pc:docMk/>
          <pc:sldMk cId="3685175293" sldId="764"/>
        </pc:sldMkLst>
        <pc:spChg chg="mod">
          <ac:chgData name="yashrealmec15@gmail.com" userId="96ecc678ac4d3d61" providerId="LiveId" clId="{49D23DAE-1727-4B62-919E-5481B1DC5217}" dt="2024-07-14T15:52:22.476" v="671"/>
          <ac:spMkLst>
            <pc:docMk/>
            <pc:sldMk cId="3685175293" sldId="764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52:06.664" v="776" actId="20577"/>
          <ac:spMkLst>
            <pc:docMk/>
            <pc:sldMk cId="3685175293" sldId="764"/>
            <ac:spMk id="4" creationId="{24B9606C-C12D-9197-F817-2CCFE9913BFE}"/>
          </ac:spMkLst>
        </pc:spChg>
      </pc:sldChg>
      <pc:sldMasterChg chg="modSldLayout">
        <pc:chgData name="yashrealmec15@gmail.com" userId="96ecc678ac4d3d61" providerId="LiveId" clId="{49D23DAE-1727-4B62-919E-5481B1DC5217}" dt="2024-07-14T12:42:09.315" v="355" actId="207"/>
        <pc:sldMasterMkLst>
          <pc:docMk/>
          <pc:sldMasterMk cId="1788353970" sldId="2147483648"/>
        </pc:sldMasterMkLst>
        <pc:sldLayoutChg chg="addSp delSp modSp mod">
          <pc:chgData name="yashrealmec15@gmail.com" userId="96ecc678ac4d3d61" providerId="LiveId" clId="{49D23DAE-1727-4B62-919E-5481B1DC5217}" dt="2024-07-14T12:42:09.315" v="355" actId="207"/>
          <pc:sldLayoutMkLst>
            <pc:docMk/>
            <pc:sldMasterMk cId="1788353970" sldId="2147483648"/>
            <pc:sldLayoutMk cId="2916498579" sldId="2147483649"/>
          </pc:sldLayoutMkLst>
          <pc:spChg chg="add mod">
            <ac:chgData name="yashrealmec15@gmail.com" userId="96ecc678ac4d3d61" providerId="LiveId" clId="{49D23DAE-1727-4B62-919E-5481B1DC5217}" dt="2024-07-14T12:40:31.226" v="339" actId="14100"/>
            <ac:spMkLst>
              <pc:docMk/>
              <pc:sldMasterMk cId="1788353970" sldId="2147483648"/>
              <pc:sldLayoutMk cId="2916498579" sldId="2147483649"/>
              <ac:spMk id="4" creationId="{F6FF5B9E-D728-E39C-4A10-0B479F93856B}"/>
            </ac:spMkLst>
          </pc:spChg>
          <pc:spChg chg="add mod">
            <ac:chgData name="yashrealmec15@gmail.com" userId="96ecc678ac4d3d61" providerId="LiveId" clId="{49D23DAE-1727-4B62-919E-5481B1DC5217}" dt="2024-07-14T12:40:41.442" v="345"/>
            <ac:spMkLst>
              <pc:docMk/>
              <pc:sldMasterMk cId="1788353970" sldId="2147483648"/>
              <pc:sldLayoutMk cId="2916498579" sldId="2147483649"/>
              <ac:spMk id="6" creationId="{566F72CA-FEE3-B8DC-DE80-4845DB8C6F82}"/>
            </ac:spMkLst>
          </pc:spChg>
          <pc:spChg chg="mod">
            <ac:chgData name="yashrealmec15@gmail.com" userId="96ecc678ac4d3d61" providerId="LiveId" clId="{49D23DAE-1727-4B62-919E-5481B1DC5217}" dt="2024-07-14T12:42:09.315" v="355" actId="207"/>
            <ac:spMkLst>
              <pc:docMk/>
              <pc:sldMasterMk cId="1788353970" sldId="2147483648"/>
              <pc:sldLayoutMk cId="2916498579" sldId="2147483649"/>
              <ac:spMk id="7" creationId="{40B25912-FA74-DA0F-51FD-FAC1B13434FA}"/>
            </ac:spMkLst>
          </pc:spChg>
          <pc:spChg chg="add del mod">
            <ac:chgData name="yashrealmec15@gmail.com" userId="96ecc678ac4d3d61" providerId="LiveId" clId="{49D23DAE-1727-4B62-919E-5481B1DC5217}" dt="2024-07-14T12:41:06.353" v="347" actId="478"/>
            <ac:spMkLst>
              <pc:docMk/>
              <pc:sldMasterMk cId="1788353970" sldId="2147483648"/>
              <pc:sldLayoutMk cId="2916498579" sldId="2147483649"/>
              <ac:spMk id="8" creationId="{6FA0F900-C95F-90A9-B598-EAC7AB5AA539}"/>
            </ac:spMkLst>
          </pc:spChg>
          <pc:spChg chg="mod">
            <ac:chgData name="yashrealmec15@gmail.com" userId="96ecc678ac4d3d61" providerId="LiveId" clId="{49D23DAE-1727-4B62-919E-5481B1DC5217}" dt="2024-07-14T12:42:01.770" v="354" actId="208"/>
            <ac:spMkLst>
              <pc:docMk/>
              <pc:sldMasterMk cId="1788353970" sldId="2147483648"/>
              <pc:sldLayoutMk cId="2916498579" sldId="2147483649"/>
              <ac:spMk id="11" creationId="{0A72116D-6F86-BD64-4466-FC5B3E593B08}"/>
            </ac:spMkLst>
          </pc:spChg>
          <pc:spChg chg="mod">
            <ac:chgData name="yashrealmec15@gmail.com" userId="96ecc678ac4d3d61" providerId="LiveId" clId="{49D23DAE-1727-4B62-919E-5481B1DC5217}" dt="2024-07-14T12:41:48.039" v="352" actId="207"/>
            <ac:spMkLst>
              <pc:docMk/>
              <pc:sldMasterMk cId="1788353970" sldId="2147483648"/>
              <pc:sldLayoutMk cId="2916498579" sldId="2147483649"/>
              <ac:spMk id="13" creationId="{61F3B831-39D2-F3BA-A6AA-9E6F43CE56B3}"/>
            </ac:spMkLst>
          </pc:spChg>
          <pc:spChg chg="mod">
            <ac:chgData name="yashrealmec15@gmail.com" userId="96ecc678ac4d3d61" providerId="LiveId" clId="{49D23DAE-1727-4B62-919E-5481B1DC5217}" dt="2024-07-14T12:41:53.959" v="353" actId="207"/>
            <ac:spMkLst>
              <pc:docMk/>
              <pc:sldMasterMk cId="1788353970" sldId="2147483648"/>
              <pc:sldLayoutMk cId="2916498579" sldId="2147483649"/>
              <ac:spMk id="15" creationId="{B5D5B257-C98E-B0DA-9E3F-C9309303B85D}"/>
            </ac:spMkLst>
          </pc:spChg>
          <pc:picChg chg="add del">
            <ac:chgData name="yashrealmec15@gmail.com" userId="96ecc678ac4d3d61" providerId="LiveId" clId="{49D23DAE-1727-4B62-919E-5481B1DC5217}" dt="2024-07-14T12:40:02.646" v="334" actId="478"/>
            <ac:picMkLst>
              <pc:docMk/>
              <pc:sldMasterMk cId="1788353970" sldId="2147483648"/>
              <pc:sldLayoutMk cId="2916498579" sldId="2147483649"/>
              <ac:picMk id="1026" creationId="{81478DD0-B197-0664-EB89-C9481158212E}"/>
            </ac:picMkLst>
          </pc:picChg>
          <pc:picChg chg="add del">
            <ac:chgData name="yashrealmec15@gmail.com" userId="96ecc678ac4d3d61" providerId="LiveId" clId="{49D23DAE-1727-4B62-919E-5481B1DC5217}" dt="2024-07-14T12:40:05.696" v="336" actId="478"/>
            <ac:picMkLst>
              <pc:docMk/>
              <pc:sldMasterMk cId="1788353970" sldId="2147483648"/>
              <pc:sldLayoutMk cId="2916498579" sldId="2147483649"/>
              <ac:picMk id="1028" creationId="{1FC2430D-7377-B690-8BF5-B888B133E842}"/>
            </ac:picMkLst>
          </pc:picChg>
          <pc:picChg chg="add mod">
            <ac:chgData name="yashrealmec15@gmail.com" userId="96ecc678ac4d3d61" providerId="LiveId" clId="{49D23DAE-1727-4B62-919E-5481B1DC5217}" dt="2024-07-14T12:41:31.391" v="350" actId="1076"/>
            <ac:picMkLst>
              <pc:docMk/>
              <pc:sldMasterMk cId="1788353970" sldId="2147483648"/>
              <pc:sldLayoutMk cId="2916498579" sldId="2147483649"/>
              <ac:picMk id="1034" creationId="{D198D5C4-79F4-AE90-E2DF-709C575C4CEF}"/>
            </ac:picMkLst>
          </pc:picChg>
        </pc:sldLayoutChg>
      </pc:sldMasterChg>
    </pc:docChg>
  </pc:docChgLst>
  <pc:docChgLst>
    <pc:chgData name="yashrealmec15@gmail.com" userId="96ecc678ac4d3d61" providerId="LiveId" clId="{C5B72574-E5E5-4A18-9B57-AB34AC2F9D7A}"/>
    <pc:docChg chg="delSld modSld">
      <pc:chgData name="yashrealmec15@gmail.com" userId="96ecc678ac4d3d61" providerId="LiveId" clId="{C5B72574-E5E5-4A18-9B57-AB34AC2F9D7A}" dt="2024-06-17T07:57:34.423" v="13" actId="20577"/>
      <pc:docMkLst>
        <pc:docMk/>
      </pc:docMkLst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62281486" sldId="64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17702614" sldId="64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898016635" sldId="65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3674283" sldId="65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30638635" sldId="65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53657519" sldId="65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150905127" sldId="65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35069497" sldId="65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03636640" sldId="65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73660813" sldId="65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9003604" sldId="65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77897784" sldId="65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389859563" sldId="66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96164690" sldId="66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55105972" sldId="66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045611350" sldId="66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47306443" sldId="66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751812055" sldId="66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222866762" sldId="66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61931999" sldId="66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2302289" sldId="66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595097" sldId="66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59789132" sldId="67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231714402" sldId="67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80686333" sldId="67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016640017" sldId="67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09592970" sldId="67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67528899" sldId="67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21549345" sldId="67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45529746" sldId="67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20458233" sldId="67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14652368" sldId="68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60583060" sldId="68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41385338" sldId="68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76433213" sldId="68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490464746" sldId="68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58883019" sldId="68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13911257" sldId="68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89311865" sldId="68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42617985" sldId="68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003366215" sldId="68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53867184" sldId="69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876647941" sldId="69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70800081" sldId="69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80564958" sldId="69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938431830" sldId="69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009489129" sldId="69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33904051" sldId="69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0893571" sldId="69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66064976" sldId="69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44180415" sldId="70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49028307" sldId="70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72354377" sldId="70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837862864" sldId="70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13974907" sldId="70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30603169" sldId="70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35348407" sldId="70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61983905" sldId="70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06786812" sldId="70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21179507" sldId="70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1053987" sldId="71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87117013" sldId="71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3648494" sldId="71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15426406" sldId="71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86611412" sldId="71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03470616" sldId="71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521122119" sldId="71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9370039" sldId="71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704542111" sldId="71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00108610" sldId="71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917159218" sldId="72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71704215" sldId="72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039294231" sldId="72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13894748" sldId="72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46854533" sldId="72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29012025" sldId="72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13584650" sldId="72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37352871" sldId="72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73702574" sldId="72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21878848" sldId="72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627051918" sldId="73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76214432" sldId="73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401770751" sldId="73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22599647" sldId="73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363113778" sldId="73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076002583" sldId="73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72287114" sldId="73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519440035" sldId="73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59263192" sldId="73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49794593" sldId="73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47303867" sldId="74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686708" sldId="74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635014593" sldId="743"/>
        </pc:sldMkLst>
      </pc:sldChg>
      <pc:sldChg chg="modSp">
        <pc:chgData name="yashrealmec15@gmail.com" userId="96ecc678ac4d3d61" providerId="LiveId" clId="{C5B72574-E5E5-4A18-9B57-AB34AC2F9D7A}" dt="2024-06-17T07:57:34.423" v="13" actId="20577"/>
        <pc:sldMkLst>
          <pc:docMk/>
          <pc:sldMk cId="3813672006" sldId="744"/>
        </pc:sldMkLst>
        <pc:spChg chg="mod">
          <ac:chgData name="yashrealmec15@gmail.com" userId="96ecc678ac4d3d61" providerId="LiveId" clId="{C5B72574-E5E5-4A18-9B57-AB34AC2F9D7A}" dt="2024-06-17T07:57:34.423" v="13" actId="20577"/>
          <ac:spMkLst>
            <pc:docMk/>
            <pc:sldMk cId="3813672006" sldId="744"/>
            <ac:spMk id="2" creationId="{6A6A7D09-5AE8-1B80-5788-7810E161878F}"/>
          </ac:spMkLst>
        </pc:spChg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22563926" sldId="74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2126078" sldId="74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27958338" sldId="74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79759125" sldId="74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58481202" sldId="74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93363092" sldId="75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66478947" sldId="75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58936243" sldId="75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09095659" sldId="753"/>
        </pc:sldMkLst>
      </pc:sldChg>
    </pc:docChg>
  </pc:docChgLst>
  <pc:docChgLst>
    <pc:chgData name="yashrealmec15@gmail.com" userId="96ecc678ac4d3d61" providerId="LiveId" clId="{CEA96446-A1CD-4E5A-A99B-98A86C788EAC}"/>
    <pc:docChg chg="undo redo custSel addSld delSld modSld sldOrd delMainMaster modMainMaster">
      <pc:chgData name="yashrealmec15@gmail.com" userId="96ecc678ac4d3d61" providerId="LiveId" clId="{CEA96446-A1CD-4E5A-A99B-98A86C788EAC}" dt="2024-06-17T07:39:06.256" v="2455" actId="1076"/>
      <pc:docMkLst>
        <pc:docMk/>
      </pc:docMkLst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3141225167" sldId="399"/>
        </pc:sldMkLst>
      </pc:sldChg>
      <pc:sldChg chg="modSp del modAnim">
        <pc:chgData name="yashrealmec15@gmail.com" userId="96ecc678ac4d3d61" providerId="LiveId" clId="{CEA96446-A1CD-4E5A-A99B-98A86C788EAC}" dt="2024-06-17T07:36:43.863" v="2445" actId="47"/>
        <pc:sldMkLst>
          <pc:docMk/>
          <pc:sldMk cId="662278699" sldId="422"/>
        </pc:sldMkLst>
        <pc:spChg chg="mod">
          <ac:chgData name="yashrealmec15@gmail.com" userId="96ecc678ac4d3d61" providerId="LiveId" clId="{CEA96446-A1CD-4E5A-A99B-98A86C788EAC}" dt="2024-06-17T07:21:12.529" v="2415"/>
          <ac:spMkLst>
            <pc:docMk/>
            <pc:sldMk cId="662278699" sldId="422"/>
            <ac:spMk id="3" creationId="{F6BD9CF1-C17C-898C-8755-B0786EC18F58}"/>
          </ac:spMkLst>
        </pc:spChg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1262274336" sldId="423"/>
        </pc:sldMkLst>
      </pc:sldChg>
      <pc:sldChg chg="add del">
        <pc:chgData name="yashrealmec15@gmail.com" userId="96ecc678ac4d3d61" providerId="LiveId" clId="{CEA96446-A1CD-4E5A-A99B-98A86C788EAC}" dt="2024-06-16T11:07:47.069" v="1279" actId="47"/>
        <pc:sldMkLst>
          <pc:docMk/>
          <pc:sldMk cId="319809262" sldId="477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1943860657" sldId="489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3502641844" sldId="491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2357507961" sldId="492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346263532" sldId="493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717498179" sldId="494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1955047429" sldId="572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863903390" sldId="625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4138293337" sldId="626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991227530" sldId="627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420217808" sldId="628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548799771" sldId="631"/>
        </pc:sldMkLst>
      </pc:sldChg>
      <pc:sldChg chg="delSp del mod">
        <pc:chgData name="yashrealmec15@gmail.com" userId="96ecc678ac4d3d61" providerId="LiveId" clId="{CEA96446-A1CD-4E5A-A99B-98A86C788EAC}" dt="2024-06-17T07:36:43.863" v="2445" actId="47"/>
        <pc:sldMkLst>
          <pc:docMk/>
          <pc:sldMk cId="2608319135" sldId="633"/>
        </pc:sldMkLst>
        <pc:spChg chg="del">
          <ac:chgData name="yashrealmec15@gmail.com" userId="96ecc678ac4d3d61" providerId="LiveId" clId="{CEA96446-A1CD-4E5A-A99B-98A86C788EAC}" dt="2024-06-17T06:34:30.659" v="2229" actId="478"/>
          <ac:spMkLst>
            <pc:docMk/>
            <pc:sldMk cId="2608319135" sldId="633"/>
            <ac:spMk id="2" creationId="{9B45BF8E-C53C-7520-3D43-87977CBA5A4F}"/>
          </ac:spMkLst>
        </pc:sp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1924843299" sldId="635"/>
        </pc:sldMkLst>
        <pc:spChg chg="del">
          <ac:chgData name="yashrealmec15@gmail.com" userId="96ecc678ac4d3d61" providerId="LiveId" clId="{CEA96446-A1CD-4E5A-A99B-98A86C788EAC}" dt="2024-06-17T06:07:56.264" v="2138" actId="478"/>
          <ac:spMkLst>
            <pc:docMk/>
            <pc:sldMk cId="1924843299" sldId="635"/>
            <ac:spMk id="2" creationId="{819E4BE0-9E22-1A65-773D-13A88ED6331A}"/>
          </ac:spMkLst>
        </pc:spChg>
        <pc:spChg chg="add mod">
          <ac:chgData name="yashrealmec15@gmail.com" userId="96ecc678ac4d3d61" providerId="LiveId" clId="{CEA96446-A1CD-4E5A-A99B-98A86C788EAC}" dt="2024-06-17T06:51:00.876" v="2271" actId="1076"/>
          <ac:spMkLst>
            <pc:docMk/>
            <pc:sldMk cId="1924843299" sldId="635"/>
            <ac:spMk id="4" creationId="{3562B5CA-ABE1-0A2F-1BFC-79E297E8A690}"/>
          </ac:spMkLst>
        </pc:spChg>
        <pc:spChg chg="add mod">
          <ac:chgData name="yashrealmec15@gmail.com" userId="96ecc678ac4d3d61" providerId="LiveId" clId="{CEA96446-A1CD-4E5A-A99B-98A86C788EAC}" dt="2024-06-17T06:45:33.421" v="2266" actId="14100"/>
          <ac:spMkLst>
            <pc:docMk/>
            <pc:sldMk cId="1924843299" sldId="635"/>
            <ac:spMk id="5" creationId="{FE46AC3C-477D-487E-3274-0174F7BA89EB}"/>
          </ac:spMkLst>
        </pc:spChg>
        <pc:spChg chg="add mod">
          <ac:chgData name="yashrealmec15@gmail.com" userId="96ecc678ac4d3d61" providerId="LiveId" clId="{CEA96446-A1CD-4E5A-A99B-98A86C788EAC}" dt="2024-06-17T06:45:56.370" v="2268" actId="1076"/>
          <ac:spMkLst>
            <pc:docMk/>
            <pc:sldMk cId="1924843299" sldId="635"/>
            <ac:spMk id="6" creationId="{55FD5DB7-6E7F-357B-6951-8A1F26A47829}"/>
          </ac:spMkLst>
        </pc:spChg>
        <pc:picChg chg="add mod">
          <ac:chgData name="yashrealmec15@gmail.com" userId="96ecc678ac4d3d61" providerId="LiveId" clId="{CEA96446-A1CD-4E5A-A99B-98A86C788EAC}" dt="2024-06-17T06:50:52.711" v="2269" actId="1076"/>
          <ac:picMkLst>
            <pc:docMk/>
            <pc:sldMk cId="1924843299" sldId="635"/>
            <ac:picMk id="5122" creationId="{7DA85FD6-6693-F10C-52BC-EA9BE8456DE6}"/>
          </ac:picMkLst>
        </pc:picChg>
        <pc:picChg chg="del">
          <ac:chgData name="yashrealmec15@gmail.com" userId="96ecc678ac4d3d61" providerId="LiveId" clId="{CEA96446-A1CD-4E5A-A99B-98A86C788EAC}" dt="2024-06-17T06:43:59.225" v="2251" actId="478"/>
          <ac:picMkLst>
            <pc:docMk/>
            <pc:sldMk cId="1924843299" sldId="635"/>
            <ac:picMk id="7170" creationId="{1FE664A3-6FCF-3C27-1E99-32C4CB05DC0B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3148271491" sldId="636"/>
        </pc:sldMkLst>
        <pc:spChg chg="del">
          <ac:chgData name="yashrealmec15@gmail.com" userId="96ecc678ac4d3d61" providerId="LiveId" clId="{CEA96446-A1CD-4E5A-A99B-98A86C788EAC}" dt="2024-06-17T06:07:51.407" v="2137" actId="478"/>
          <ac:spMkLst>
            <pc:docMk/>
            <pc:sldMk cId="3148271491" sldId="636"/>
            <ac:spMk id="2" creationId="{3E710F22-9A96-2209-654D-715959F472E9}"/>
          </ac:spMkLst>
        </pc:spChg>
        <pc:spChg chg="add mod">
          <ac:chgData name="yashrealmec15@gmail.com" userId="96ecc678ac4d3d61" providerId="LiveId" clId="{CEA96446-A1CD-4E5A-A99B-98A86C788EAC}" dt="2024-06-17T06:42:14.441" v="2246" actId="2085"/>
          <ac:spMkLst>
            <pc:docMk/>
            <pc:sldMk cId="3148271491" sldId="636"/>
            <ac:spMk id="4" creationId="{A475E543-85B6-01F0-5A66-F44678D6E5A0}"/>
          </ac:spMkLst>
        </pc:spChg>
        <pc:spChg chg="add mod">
          <ac:chgData name="yashrealmec15@gmail.com" userId="96ecc678ac4d3d61" providerId="LiveId" clId="{CEA96446-A1CD-4E5A-A99B-98A86C788EAC}" dt="2024-06-17T06:42:33.538" v="2250" actId="14100"/>
          <ac:spMkLst>
            <pc:docMk/>
            <pc:sldMk cId="3148271491" sldId="636"/>
            <ac:spMk id="5" creationId="{D6280423-3904-8F14-8F8C-9AA9D133F9C0}"/>
          </ac:spMkLst>
        </pc:spChg>
        <pc:picChg chg="add del">
          <ac:chgData name="yashrealmec15@gmail.com" userId="96ecc678ac4d3d61" providerId="LiveId" clId="{CEA96446-A1CD-4E5A-A99B-98A86C788EAC}" dt="2024-06-17T06:41:12.739" v="2242" actId="478"/>
          <ac:picMkLst>
            <pc:docMk/>
            <pc:sldMk cId="3148271491" sldId="636"/>
            <ac:picMk id="4098" creationId="{B7D423D5-D87D-E661-A073-27E036BEDE32}"/>
          </ac:picMkLst>
        </pc:picChg>
        <pc:picChg chg="add">
          <ac:chgData name="yashrealmec15@gmail.com" userId="96ecc678ac4d3d61" providerId="LiveId" clId="{CEA96446-A1CD-4E5A-A99B-98A86C788EAC}" dt="2024-06-17T06:41:49.282" v="2243"/>
          <ac:picMkLst>
            <pc:docMk/>
            <pc:sldMk cId="3148271491" sldId="636"/>
            <ac:picMk id="4100" creationId="{80BCFE36-0714-C54E-6D1B-CBDB8E5CD713}"/>
          </ac:picMkLst>
        </pc:picChg>
        <pc:picChg chg="del">
          <ac:chgData name="yashrealmec15@gmail.com" userId="96ecc678ac4d3d61" providerId="LiveId" clId="{CEA96446-A1CD-4E5A-A99B-98A86C788EAC}" dt="2024-06-17T06:41:07.182" v="2240" actId="478"/>
          <ac:picMkLst>
            <pc:docMk/>
            <pc:sldMk cId="3148271491" sldId="636"/>
            <ac:picMk id="6146" creationId="{315DFE09-066F-9B14-B8DA-FF7B055EE7AD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1884696682" sldId="637"/>
        </pc:sldMkLst>
        <pc:spChg chg="del">
          <ac:chgData name="yashrealmec15@gmail.com" userId="96ecc678ac4d3d61" providerId="LiveId" clId="{CEA96446-A1CD-4E5A-A99B-98A86C788EAC}" dt="2024-06-17T06:07:47.040" v="2136" actId="478"/>
          <ac:spMkLst>
            <pc:docMk/>
            <pc:sldMk cId="1884696682" sldId="637"/>
            <ac:spMk id="2" creationId="{CF84675C-E6F8-17BC-05A4-53E5A3A8BB00}"/>
          </ac:spMkLst>
        </pc:spChg>
        <pc:spChg chg="add">
          <ac:chgData name="yashrealmec15@gmail.com" userId="96ecc678ac4d3d61" providerId="LiveId" clId="{CEA96446-A1CD-4E5A-A99B-98A86C788EAC}" dt="2024-06-17T06:39:09.123" v="2236"/>
          <ac:spMkLst>
            <pc:docMk/>
            <pc:sldMk cId="1884696682" sldId="637"/>
            <ac:spMk id="4" creationId="{10E1452B-5B7F-C4B0-DBDA-E9E00808B705}"/>
          </ac:spMkLst>
        </pc:spChg>
        <pc:picChg chg="add mod">
          <ac:chgData name="yashrealmec15@gmail.com" userId="96ecc678ac4d3d61" providerId="LiveId" clId="{CEA96446-A1CD-4E5A-A99B-98A86C788EAC}" dt="2024-06-17T06:39:22.333" v="2239" actId="1076"/>
          <ac:picMkLst>
            <pc:docMk/>
            <pc:sldMk cId="1884696682" sldId="637"/>
            <ac:picMk id="5" creationId="{369BABE6-D2D6-49F6-09E9-E5C78C8381F9}"/>
          </ac:picMkLst>
        </pc:picChg>
        <pc:picChg chg="del">
          <ac:chgData name="yashrealmec15@gmail.com" userId="96ecc678ac4d3d61" providerId="LiveId" clId="{CEA96446-A1CD-4E5A-A99B-98A86C788EAC}" dt="2024-06-17T06:39:07.677" v="2235" actId="478"/>
          <ac:picMkLst>
            <pc:docMk/>
            <pc:sldMk cId="1884696682" sldId="637"/>
            <ac:picMk id="5122" creationId="{9E826318-2F9A-189F-26BB-7B9A2E48E420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2307825816" sldId="638"/>
        </pc:sldMkLst>
        <pc:spChg chg="del">
          <ac:chgData name="yashrealmec15@gmail.com" userId="96ecc678ac4d3d61" providerId="LiveId" clId="{CEA96446-A1CD-4E5A-A99B-98A86C788EAC}" dt="2024-06-17T06:08:02.348" v="2139" actId="478"/>
          <ac:spMkLst>
            <pc:docMk/>
            <pc:sldMk cId="2307825816" sldId="638"/>
            <ac:spMk id="2" creationId="{CE8AB172-0A13-C9B0-030E-8B18E167423E}"/>
          </ac:spMkLst>
        </pc:spChg>
        <pc:picChg chg="add mod">
          <ac:chgData name="yashrealmec15@gmail.com" userId="96ecc678ac4d3d61" providerId="LiveId" clId="{CEA96446-A1CD-4E5A-A99B-98A86C788EAC}" dt="2024-06-17T06:37:42.422" v="2234" actId="1076"/>
          <ac:picMkLst>
            <pc:docMk/>
            <pc:sldMk cId="2307825816" sldId="638"/>
            <ac:picMk id="2050" creationId="{D77FDF55-654F-EE87-E051-6D6F885E60BF}"/>
          </ac:picMkLst>
        </pc:picChg>
        <pc:picChg chg="del">
          <ac:chgData name="yashrealmec15@gmail.com" userId="96ecc678ac4d3d61" providerId="LiveId" clId="{CEA96446-A1CD-4E5A-A99B-98A86C788EAC}" dt="2024-06-17T06:37:31.685" v="2231" actId="478"/>
          <ac:picMkLst>
            <pc:docMk/>
            <pc:sldMk cId="2307825816" sldId="638"/>
            <ac:picMk id="4098" creationId="{21F9BD0A-FB77-0323-3053-118B4FDECAC3}"/>
          </ac:picMkLst>
        </pc:picChg>
      </pc:sldChg>
      <pc:sldChg chg="modSp">
        <pc:chgData name="yashrealmec15@gmail.com" userId="96ecc678ac4d3d61" providerId="LiveId" clId="{CEA96446-A1CD-4E5A-A99B-98A86C788EAC}" dt="2024-06-17T06:16:09.766" v="2184" actId="20577"/>
        <pc:sldMkLst>
          <pc:docMk/>
          <pc:sldMk cId="3643253203" sldId="639"/>
        </pc:sldMkLst>
        <pc:spChg chg="mod">
          <ac:chgData name="yashrealmec15@gmail.com" userId="96ecc678ac4d3d61" providerId="LiveId" clId="{CEA96446-A1CD-4E5A-A99B-98A86C788EAC}" dt="2024-06-17T06:16:09.766" v="2184" actId="20577"/>
          <ac:spMkLst>
            <pc:docMk/>
            <pc:sldMk cId="3643253203" sldId="639"/>
            <ac:spMk id="8" creationId="{287BA198-98BA-67F4-849F-29A48E29A5CA}"/>
          </ac:spMkLst>
        </pc:spChg>
      </pc:sldChg>
      <pc:sldChg chg="delSp mod">
        <pc:chgData name="yashrealmec15@gmail.com" userId="96ecc678ac4d3d61" providerId="LiveId" clId="{CEA96446-A1CD-4E5A-A99B-98A86C788EAC}" dt="2024-06-17T07:06:10.190" v="2303" actId="478"/>
        <pc:sldMkLst>
          <pc:docMk/>
          <pc:sldMk cId="1354810265" sldId="641"/>
        </pc:sldMkLst>
        <pc:spChg chg="del">
          <ac:chgData name="yashrealmec15@gmail.com" userId="96ecc678ac4d3d61" providerId="LiveId" clId="{CEA96446-A1CD-4E5A-A99B-98A86C788EAC}" dt="2024-06-17T07:06:10.190" v="2303" actId="478"/>
          <ac:spMkLst>
            <pc:docMk/>
            <pc:sldMk cId="1354810265" sldId="641"/>
            <ac:spMk id="2" creationId="{9B45BF8E-C53C-7520-3D43-87977CBA5A4F}"/>
          </ac:spMkLst>
        </pc:spChg>
      </pc:sldChg>
      <pc:sldChg chg="modSp">
        <pc:chgData name="yashrealmec15@gmail.com" userId="96ecc678ac4d3d61" providerId="LiveId" clId="{CEA96446-A1CD-4E5A-A99B-98A86C788EAC}" dt="2024-06-17T07:17:31.157" v="2403" actId="478"/>
        <pc:sldMkLst>
          <pc:docMk/>
          <pc:sldMk cId="4210244079" sldId="642"/>
        </pc:sldMkLst>
        <pc:graphicFrameChg chg="mod">
          <ac:chgData name="yashrealmec15@gmail.com" userId="96ecc678ac4d3d61" providerId="LiveId" clId="{CEA96446-A1CD-4E5A-A99B-98A86C788EAC}" dt="2024-06-17T07:17:31.157" v="2403" actId="478"/>
          <ac:graphicFrameMkLst>
            <pc:docMk/>
            <pc:sldMk cId="4210244079" sldId="642"/>
            <ac:graphicFrameMk id="6" creationId="{3AB2385A-EB77-B39D-2F4C-0695EA7C5AC0}"/>
          </ac:graphicFrameMkLst>
        </pc:graphicFrameChg>
      </pc:sldChg>
      <pc:sldChg chg="delSp del mod">
        <pc:chgData name="yashrealmec15@gmail.com" userId="96ecc678ac4d3d61" providerId="LiveId" clId="{CEA96446-A1CD-4E5A-A99B-98A86C788EAC}" dt="2024-06-17T07:36:43.863" v="2445" actId="47"/>
        <pc:sldMkLst>
          <pc:docMk/>
          <pc:sldMk cId="147712893" sldId="646"/>
        </pc:sldMkLst>
        <pc:spChg chg="del">
          <ac:chgData name="yashrealmec15@gmail.com" userId="96ecc678ac4d3d61" providerId="LiveId" clId="{CEA96446-A1CD-4E5A-A99B-98A86C788EAC}" dt="2024-06-17T06:35:45.463" v="2230" actId="478"/>
          <ac:spMkLst>
            <pc:docMk/>
            <pc:sldMk cId="147712893" sldId="646"/>
            <ac:spMk id="2" creationId="{9B45BF8E-C53C-7520-3D43-87977CBA5A4F}"/>
          </ac:spMkLst>
        </pc:spChg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101342835" sldId="648"/>
        </pc:sldMkLst>
      </pc:sldChg>
      <pc:sldChg chg="modSp modAnim">
        <pc:chgData name="yashrealmec15@gmail.com" userId="96ecc678ac4d3d61" providerId="LiveId" clId="{CEA96446-A1CD-4E5A-A99B-98A86C788EAC}" dt="2024-06-17T06:22:26.329" v="2197" actId="20577"/>
        <pc:sldMkLst>
          <pc:docMk/>
          <pc:sldMk cId="343674283" sldId="651"/>
        </pc:sldMkLst>
        <pc:spChg chg="mod">
          <ac:chgData name="yashrealmec15@gmail.com" userId="96ecc678ac4d3d61" providerId="LiveId" clId="{CEA96446-A1CD-4E5A-A99B-98A86C788EAC}" dt="2024-06-17T06:22:26.329" v="2197" actId="20577"/>
          <ac:spMkLst>
            <pc:docMk/>
            <pc:sldMk cId="343674283" sldId="651"/>
            <ac:spMk id="4" creationId="{EEF31D58-DDA9-B693-EE48-C572358468F8}"/>
          </ac:spMkLst>
        </pc:spChg>
      </pc:sldChg>
      <pc:sldChg chg="delSp modSp mod delAnim modAnim">
        <pc:chgData name="yashrealmec15@gmail.com" userId="96ecc678ac4d3d61" providerId="LiveId" clId="{CEA96446-A1CD-4E5A-A99B-98A86C788EAC}" dt="2024-06-17T07:08:50.852" v="2325" actId="20577"/>
        <pc:sldMkLst>
          <pc:docMk/>
          <pc:sldMk cId="4253657519" sldId="653"/>
        </pc:sldMkLst>
        <pc:spChg chg="mod">
          <ac:chgData name="yashrealmec15@gmail.com" userId="96ecc678ac4d3d61" providerId="LiveId" clId="{CEA96446-A1CD-4E5A-A99B-98A86C788EAC}" dt="2024-06-17T07:08:50.852" v="2325" actId="20577"/>
          <ac:spMkLst>
            <pc:docMk/>
            <pc:sldMk cId="4253657519" sldId="653"/>
            <ac:spMk id="4" creationId="{0DF65A96-A259-D565-D573-6FD6A42571A6}"/>
          </ac:spMkLst>
        </pc:spChg>
        <pc:picChg chg="del">
          <ac:chgData name="yashrealmec15@gmail.com" userId="96ecc678ac4d3d61" providerId="LiveId" clId="{CEA96446-A1CD-4E5A-A99B-98A86C788EAC}" dt="2024-06-17T07:08:44.888" v="2316" actId="478"/>
          <ac:picMkLst>
            <pc:docMk/>
            <pc:sldMk cId="4253657519" sldId="653"/>
            <ac:picMk id="14" creationId="{16D93BE2-151B-A35A-0053-C43B9D95721B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0:00.899" v="2363" actId="20577"/>
        <pc:sldMkLst>
          <pc:docMk/>
          <pc:sldMk cId="1150905127" sldId="654"/>
        </pc:sldMkLst>
        <pc:spChg chg="mod">
          <ac:chgData name="yashrealmec15@gmail.com" userId="96ecc678ac4d3d61" providerId="LiveId" clId="{CEA96446-A1CD-4E5A-A99B-98A86C788EAC}" dt="2024-06-17T07:10:00.899" v="2363" actId="20577"/>
          <ac:spMkLst>
            <pc:docMk/>
            <pc:sldMk cId="1150905127" sldId="654"/>
            <ac:spMk id="3" creationId="{78329813-FC4B-837A-6009-56416DA3E5D4}"/>
          </ac:spMkLst>
        </pc:spChg>
        <pc:picChg chg="del">
          <ac:chgData name="yashrealmec15@gmail.com" userId="96ecc678ac4d3d61" providerId="LiveId" clId="{CEA96446-A1CD-4E5A-A99B-98A86C788EAC}" dt="2024-06-17T07:09:37.193" v="2339" actId="478"/>
          <ac:picMkLst>
            <pc:docMk/>
            <pc:sldMk cId="1150905127" sldId="654"/>
            <ac:picMk id="9" creationId="{C34E4501-1FF6-EB1E-FE86-2C8EE58C3E58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09:30.314" v="2338" actId="20577"/>
        <pc:sldMkLst>
          <pc:docMk/>
          <pc:sldMk cId="835069497" sldId="655"/>
        </pc:sldMkLst>
        <pc:spChg chg="mod">
          <ac:chgData name="yashrealmec15@gmail.com" userId="96ecc678ac4d3d61" providerId="LiveId" clId="{CEA96446-A1CD-4E5A-A99B-98A86C788EAC}" dt="2024-06-17T07:09:30.314" v="2338" actId="20577"/>
          <ac:spMkLst>
            <pc:docMk/>
            <pc:sldMk cId="835069497" sldId="655"/>
            <ac:spMk id="4" creationId="{E6AA7A3C-680C-37BD-5BBC-99FF5D151BE9}"/>
          </ac:spMkLst>
        </pc:spChg>
        <pc:picChg chg="del">
          <ac:chgData name="yashrealmec15@gmail.com" userId="96ecc678ac4d3d61" providerId="LiveId" clId="{CEA96446-A1CD-4E5A-A99B-98A86C788EAC}" dt="2024-06-17T07:06:42.987" v="2307" actId="478"/>
          <ac:picMkLst>
            <pc:docMk/>
            <pc:sldMk cId="835069497" sldId="655"/>
            <ac:picMk id="7" creationId="{C1C283D5-7646-5210-C997-6924282D4B03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1:48.734" v="2380" actId="20577"/>
        <pc:sldMkLst>
          <pc:docMk/>
          <pc:sldMk cId="3603636640" sldId="656"/>
        </pc:sldMkLst>
        <pc:spChg chg="mod">
          <ac:chgData name="yashrealmec15@gmail.com" userId="96ecc678ac4d3d61" providerId="LiveId" clId="{CEA96446-A1CD-4E5A-A99B-98A86C788EAC}" dt="2024-06-17T07:11:48.734" v="2380" actId="20577"/>
          <ac:spMkLst>
            <pc:docMk/>
            <pc:sldMk cId="3603636640" sldId="656"/>
            <ac:spMk id="3" creationId="{0265B900-8585-41A0-8248-6131967F2D5C}"/>
          </ac:spMkLst>
        </pc:spChg>
        <pc:picChg chg="del">
          <ac:chgData name="yashrealmec15@gmail.com" userId="96ecc678ac4d3d61" providerId="LiveId" clId="{CEA96446-A1CD-4E5A-A99B-98A86C788EAC}" dt="2024-06-17T07:11:37.095" v="2367" actId="478"/>
          <ac:picMkLst>
            <pc:docMk/>
            <pc:sldMk cId="3603636640" sldId="656"/>
            <ac:picMk id="6" creationId="{92CFC8B9-DB3D-ADFD-F9AB-FAC656492994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3:30.719" v="2389" actId="20577"/>
        <pc:sldMkLst>
          <pc:docMk/>
          <pc:sldMk cId="2273660813" sldId="657"/>
        </pc:sldMkLst>
        <pc:spChg chg="mod">
          <ac:chgData name="yashrealmec15@gmail.com" userId="96ecc678ac4d3d61" providerId="LiveId" clId="{CEA96446-A1CD-4E5A-A99B-98A86C788EAC}" dt="2024-06-17T07:13:30.719" v="2389" actId="20577"/>
          <ac:spMkLst>
            <pc:docMk/>
            <pc:sldMk cId="2273660813" sldId="657"/>
            <ac:spMk id="4" creationId="{DF3AE576-C029-86F8-F472-EBB788C9A2C0}"/>
          </ac:spMkLst>
        </pc:spChg>
        <pc:picChg chg="del">
          <ac:chgData name="yashrealmec15@gmail.com" userId="96ecc678ac4d3d61" providerId="LiveId" clId="{CEA96446-A1CD-4E5A-A99B-98A86C788EAC}" dt="2024-06-17T07:13:19.864" v="2385" actId="478"/>
          <ac:picMkLst>
            <pc:docMk/>
            <pc:sldMk cId="2273660813" sldId="657"/>
            <ac:picMk id="7" creationId="{F211D1E1-812A-3133-853E-FACD6513D624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5:55.009" v="2398" actId="20577"/>
        <pc:sldMkLst>
          <pc:docMk/>
          <pc:sldMk cId="229003604" sldId="658"/>
        </pc:sldMkLst>
        <pc:spChg chg="mod">
          <ac:chgData name="yashrealmec15@gmail.com" userId="96ecc678ac4d3d61" providerId="LiveId" clId="{CEA96446-A1CD-4E5A-A99B-98A86C788EAC}" dt="2024-06-17T07:15:55.009" v="2398" actId="20577"/>
          <ac:spMkLst>
            <pc:docMk/>
            <pc:sldMk cId="229003604" sldId="658"/>
            <ac:spMk id="3" creationId="{1454BF0A-2796-17EF-7A23-FE9CD577EC01}"/>
          </ac:spMkLst>
        </pc:spChg>
        <pc:picChg chg="del">
          <ac:chgData name="yashrealmec15@gmail.com" userId="96ecc678ac4d3d61" providerId="LiveId" clId="{CEA96446-A1CD-4E5A-A99B-98A86C788EAC}" dt="2024-06-17T07:14:38.613" v="2394" actId="478"/>
          <ac:picMkLst>
            <pc:docMk/>
            <pc:sldMk cId="229003604" sldId="658"/>
            <ac:picMk id="6" creationId="{E17C760B-8966-7F42-DF74-A0D87BBD6444}"/>
          </ac:picMkLst>
        </pc:picChg>
      </pc:sldChg>
      <pc:sldChg chg="modSp mod">
        <pc:chgData name="yashrealmec15@gmail.com" userId="96ecc678ac4d3d61" providerId="LiveId" clId="{CEA96446-A1CD-4E5A-A99B-98A86C788EAC}" dt="2024-06-15T06:48:01.034" v="23" actId="14100"/>
        <pc:sldMkLst>
          <pc:docMk/>
          <pc:sldMk cId="1677897784" sldId="659"/>
        </pc:sldMkLst>
        <pc:spChg chg="mod">
          <ac:chgData name="yashrealmec15@gmail.com" userId="96ecc678ac4d3d61" providerId="LiveId" clId="{CEA96446-A1CD-4E5A-A99B-98A86C788EAC}" dt="2024-06-15T06:48:01.034" v="23" actId="14100"/>
          <ac:spMkLst>
            <pc:docMk/>
            <pc:sldMk cId="1677897784" sldId="659"/>
            <ac:spMk id="4" creationId="{589D8245-E8BD-5155-E4C1-8A4C6DDCAD34}"/>
          </ac:spMkLst>
        </pc:spChg>
      </pc:sldChg>
      <pc:sldChg chg="modSp">
        <pc:chgData name="yashrealmec15@gmail.com" userId="96ecc678ac4d3d61" providerId="LiveId" clId="{CEA96446-A1CD-4E5A-A99B-98A86C788EAC}" dt="2024-06-17T06:28:50.020" v="2226" actId="20577"/>
        <pc:sldMkLst>
          <pc:docMk/>
          <pc:sldMk cId="2389859563" sldId="660"/>
        </pc:sldMkLst>
        <pc:spChg chg="mod">
          <ac:chgData name="yashrealmec15@gmail.com" userId="96ecc678ac4d3d61" providerId="LiveId" clId="{CEA96446-A1CD-4E5A-A99B-98A86C788EAC}" dt="2024-06-17T06:28:50.020" v="2226" actId="20577"/>
          <ac:spMkLst>
            <pc:docMk/>
            <pc:sldMk cId="2389859563" sldId="660"/>
            <ac:spMk id="8" creationId="{D55006DD-654A-C198-D962-6FD313940494}"/>
          </ac:spMkLst>
        </pc:spChg>
      </pc:sldChg>
      <pc:sldChg chg="modSp modAnim">
        <pc:chgData name="yashrealmec15@gmail.com" userId="96ecc678ac4d3d61" providerId="LiveId" clId="{CEA96446-A1CD-4E5A-A99B-98A86C788EAC}" dt="2024-06-17T06:28:57.982" v="2228" actId="15"/>
        <pc:sldMkLst>
          <pc:docMk/>
          <pc:sldMk cId="1596164690" sldId="661"/>
        </pc:sldMkLst>
        <pc:spChg chg="mod">
          <ac:chgData name="yashrealmec15@gmail.com" userId="96ecc678ac4d3d61" providerId="LiveId" clId="{CEA96446-A1CD-4E5A-A99B-98A86C788EAC}" dt="2024-06-17T06:28:57.982" v="2228" actId="15"/>
          <ac:spMkLst>
            <pc:docMk/>
            <pc:sldMk cId="1596164690" sldId="661"/>
            <ac:spMk id="3" creationId="{E31AECFE-2BF8-F85E-1BAF-041B58B7B802}"/>
          </ac:spMkLst>
        </pc:spChg>
      </pc:sldChg>
      <pc:sldChg chg="delSp modSp del mod ord">
        <pc:chgData name="yashrealmec15@gmail.com" userId="96ecc678ac4d3d61" providerId="LiveId" clId="{CEA96446-A1CD-4E5A-A99B-98A86C788EAC}" dt="2024-06-17T07:06:57.009" v="2309" actId="47"/>
        <pc:sldMkLst>
          <pc:docMk/>
          <pc:sldMk cId="4276435793" sldId="671"/>
        </pc:sldMkLst>
        <pc:spChg chg="del">
          <ac:chgData name="yashrealmec15@gmail.com" userId="96ecc678ac4d3d61" providerId="LiveId" clId="{CEA96446-A1CD-4E5A-A99B-98A86C788EAC}" dt="2024-06-17T07:06:19.174" v="2304" actId="478"/>
          <ac:spMkLst>
            <pc:docMk/>
            <pc:sldMk cId="4276435793" sldId="671"/>
            <ac:spMk id="2" creationId="{2515A8C9-11C6-31BD-98AF-F574C065E903}"/>
          </ac:spMkLst>
        </pc:spChg>
        <pc:picChg chg="del mod">
          <ac:chgData name="yashrealmec15@gmail.com" userId="96ecc678ac4d3d61" providerId="LiveId" clId="{CEA96446-A1CD-4E5A-A99B-98A86C788EAC}" dt="2024-06-17T07:06:54.369" v="2308" actId="21"/>
          <ac:picMkLst>
            <pc:docMk/>
            <pc:sldMk cId="4276435793" sldId="671"/>
            <ac:picMk id="7" creationId="{5C962402-ED99-8D2E-1EF6-EB72B277B12E}"/>
          </ac:picMkLst>
        </pc:picChg>
      </pc:sldChg>
      <pc:sldChg chg="modSp add mod">
        <pc:chgData name="yashrealmec15@gmail.com" userId="96ecc678ac4d3d61" providerId="LiveId" clId="{CEA96446-A1CD-4E5A-A99B-98A86C788EAC}" dt="2024-06-15T07:01:47.929" v="300" actId="14100"/>
        <pc:sldMkLst>
          <pc:docMk/>
          <pc:sldMk cId="3231714402" sldId="672"/>
        </pc:sldMkLst>
        <pc:spChg chg="mod">
          <ac:chgData name="yashrealmec15@gmail.com" userId="96ecc678ac4d3d61" providerId="LiveId" clId="{CEA96446-A1CD-4E5A-A99B-98A86C788EAC}" dt="2024-06-15T07:01:47.929" v="300" actId="14100"/>
          <ac:spMkLst>
            <pc:docMk/>
            <pc:sldMk cId="3231714402" sldId="67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6:50:23.627" v="127" actId="20577"/>
        <pc:sldMkLst>
          <pc:docMk/>
          <pc:sldMk cId="4280686333" sldId="673"/>
        </pc:sldMkLst>
        <pc:spChg chg="mod">
          <ac:chgData name="yashrealmec15@gmail.com" userId="96ecc678ac4d3d61" providerId="LiveId" clId="{CEA96446-A1CD-4E5A-A99B-98A86C788EAC}" dt="2024-06-15T06:48:54.842" v="69" actId="20577"/>
          <ac:spMkLst>
            <pc:docMk/>
            <pc:sldMk cId="4280686333" sldId="673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6:49:01.292" v="70" actId="478"/>
          <ac:spMkLst>
            <pc:docMk/>
            <pc:sldMk cId="4280686333" sldId="673"/>
            <ac:spMk id="3" creationId="{66CC67E8-D319-9973-145C-3028CA1E5D2B}"/>
          </ac:spMkLst>
        </pc:spChg>
        <pc:spChg chg="add mod">
          <ac:chgData name="yashrealmec15@gmail.com" userId="96ecc678ac4d3d61" providerId="LiveId" clId="{CEA96446-A1CD-4E5A-A99B-98A86C788EAC}" dt="2024-06-15T06:50:23.627" v="127" actId="20577"/>
          <ac:spMkLst>
            <pc:docMk/>
            <pc:sldMk cId="4280686333" sldId="673"/>
            <ac:spMk id="4" creationId="{9EB3A023-24ED-4367-853E-168007EB8EF7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5T06:50:56.750" v="131" actId="1076"/>
        <pc:sldMkLst>
          <pc:docMk/>
          <pc:sldMk cId="4016640017" sldId="674"/>
        </pc:sldMkLst>
        <pc:spChg chg="del">
          <ac:chgData name="yashrealmec15@gmail.com" userId="96ecc678ac4d3d61" providerId="LiveId" clId="{CEA96446-A1CD-4E5A-A99B-98A86C788EAC}" dt="2024-06-15T06:50:52.581" v="129" actId="478"/>
          <ac:spMkLst>
            <pc:docMk/>
            <pc:sldMk cId="4016640017" sldId="674"/>
            <ac:spMk id="4" creationId="{9EB3A023-24ED-4367-853E-168007EB8EF7}"/>
          </ac:spMkLst>
        </pc:spChg>
        <pc:graphicFrameChg chg="add mod">
          <ac:chgData name="yashrealmec15@gmail.com" userId="96ecc678ac4d3d61" providerId="LiveId" clId="{CEA96446-A1CD-4E5A-A99B-98A86C788EAC}" dt="2024-06-15T06:50:56.750" v="131" actId="1076"/>
          <ac:graphicFrameMkLst>
            <pc:docMk/>
            <pc:sldMk cId="4016640017" sldId="674"/>
            <ac:graphicFrameMk id="3" creationId="{5037E684-D6E6-8FD5-1745-3C009D89C962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2:24.259" v="158"/>
        <pc:sldMkLst>
          <pc:docMk/>
          <pc:sldMk cId="3409592970" sldId="675"/>
        </pc:sldMkLst>
        <pc:spChg chg="mod">
          <ac:chgData name="yashrealmec15@gmail.com" userId="96ecc678ac4d3d61" providerId="LiveId" clId="{CEA96446-A1CD-4E5A-A99B-98A86C788EAC}" dt="2024-06-15T06:51:21.708" v="148" actId="20577"/>
          <ac:spMkLst>
            <pc:docMk/>
            <pc:sldMk cId="3409592970" sldId="675"/>
            <ac:spMk id="2" creationId="{F84C86F3-DA51-F012-B62D-5124A687DDFF}"/>
          </ac:spMkLst>
        </pc:spChg>
        <pc:graphicFrameChg chg="del modGraphic">
          <ac:chgData name="yashrealmec15@gmail.com" userId="96ecc678ac4d3d61" providerId="LiveId" clId="{CEA96446-A1CD-4E5A-A99B-98A86C788EAC}" dt="2024-06-15T06:51:30.014" v="150" actId="478"/>
          <ac:graphicFrameMkLst>
            <pc:docMk/>
            <pc:sldMk cId="3409592970" sldId="675"/>
            <ac:graphicFrameMk id="3" creationId="{5037E684-D6E6-8FD5-1745-3C009D89C962}"/>
          </ac:graphicFrameMkLst>
        </pc:graphicFrameChg>
        <pc:graphicFrameChg chg="add mod">
          <ac:chgData name="yashrealmec15@gmail.com" userId="96ecc678ac4d3d61" providerId="LiveId" clId="{CEA96446-A1CD-4E5A-A99B-98A86C788EAC}" dt="2024-06-15T06:51:38.121" v="151"/>
          <ac:graphicFrameMkLst>
            <pc:docMk/>
            <pc:sldMk cId="3409592970" sldId="675"/>
            <ac:graphicFrameMk id="4" creationId="{3805810D-F1C2-A0C9-FE04-402980F588D8}"/>
          </ac:graphicFrameMkLst>
        </pc:graphicFrameChg>
        <pc:graphicFrameChg chg="add mod">
          <ac:chgData name="yashrealmec15@gmail.com" userId="96ecc678ac4d3d61" providerId="LiveId" clId="{CEA96446-A1CD-4E5A-A99B-98A86C788EAC}" dt="2024-06-15T06:52:24.259" v="158"/>
          <ac:graphicFrameMkLst>
            <pc:docMk/>
            <pc:sldMk cId="3409592970" sldId="675"/>
            <ac:graphicFrameMk id="7" creationId="{7C620C4F-2E8C-4A6B-BD82-0378334EB57D}"/>
          </ac:graphicFrameMkLst>
        </pc:graphicFrameChg>
        <pc:picChg chg="add">
          <ac:chgData name="yashrealmec15@gmail.com" userId="96ecc678ac4d3d61" providerId="LiveId" clId="{CEA96446-A1CD-4E5A-A99B-98A86C788EAC}" dt="2024-06-15T06:51:44.288" v="153"/>
          <ac:picMkLst>
            <pc:docMk/>
            <pc:sldMk cId="3409592970" sldId="675"/>
            <ac:picMk id="6" creationId="{2AD5E887-3599-94B9-65EA-B30350DCCF32}"/>
          </ac:picMkLst>
        </pc:picChg>
      </pc:sldChg>
      <pc:sldChg chg="add del">
        <pc:chgData name="yashrealmec15@gmail.com" userId="96ecc678ac4d3d61" providerId="LiveId" clId="{CEA96446-A1CD-4E5A-A99B-98A86C788EAC}" dt="2024-06-15T06:52:15.875" v="157" actId="47"/>
        <pc:sldMkLst>
          <pc:docMk/>
          <pc:sldMk cId="608895181" sldId="676"/>
        </pc:sldMkLst>
      </pc:sldChg>
      <pc:sldChg chg="add del">
        <pc:chgData name="yashrealmec15@gmail.com" userId="96ecc678ac4d3d61" providerId="LiveId" clId="{CEA96446-A1CD-4E5A-A99B-98A86C788EAC}" dt="2024-06-15T06:52:13.094" v="155" actId="47"/>
        <pc:sldMkLst>
          <pc:docMk/>
          <pc:sldMk cId="1448933133" sldId="676"/>
        </pc:sldMkLst>
      </pc:sldChg>
      <pc:sldChg chg="addSp delSp modSp add mod delAnim modAnim">
        <pc:chgData name="yashrealmec15@gmail.com" userId="96ecc678ac4d3d61" providerId="LiveId" clId="{CEA96446-A1CD-4E5A-A99B-98A86C788EAC}" dt="2024-06-15T06:53:06.272" v="177"/>
        <pc:sldMkLst>
          <pc:docMk/>
          <pc:sldMk cId="4167528899" sldId="676"/>
        </pc:sldMkLst>
        <pc:spChg chg="mod">
          <ac:chgData name="yashrealmec15@gmail.com" userId="96ecc678ac4d3d61" providerId="LiveId" clId="{CEA96446-A1CD-4E5A-A99B-98A86C788EAC}" dt="2024-06-15T06:52:49.899" v="175" actId="20577"/>
          <ac:spMkLst>
            <pc:docMk/>
            <pc:sldMk cId="4167528899" sldId="676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3:06.272" v="177"/>
          <ac:graphicFrameMkLst>
            <pc:docMk/>
            <pc:sldMk cId="4167528899" sldId="676"/>
            <ac:graphicFrameMk id="3" creationId="{4AA138EA-D553-6599-33C2-B1CCCCC7531C}"/>
          </ac:graphicFrameMkLst>
        </pc:graphicFrameChg>
        <pc:graphicFrameChg chg="del">
          <ac:chgData name="yashrealmec15@gmail.com" userId="96ecc678ac4d3d61" providerId="LiveId" clId="{CEA96446-A1CD-4E5A-A99B-98A86C788EAC}" dt="2024-06-15T06:52:58.830" v="176" actId="478"/>
          <ac:graphicFrameMkLst>
            <pc:docMk/>
            <pc:sldMk cId="4167528899" sldId="676"/>
            <ac:graphicFrameMk id="7" creationId="{7C620C4F-2E8C-4A6B-BD82-0378334EB57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4:02.075" v="201"/>
        <pc:sldMkLst>
          <pc:docMk/>
          <pc:sldMk cId="4121549345" sldId="677"/>
        </pc:sldMkLst>
        <pc:spChg chg="mod">
          <ac:chgData name="yashrealmec15@gmail.com" userId="96ecc678ac4d3d61" providerId="LiveId" clId="{CEA96446-A1CD-4E5A-A99B-98A86C788EAC}" dt="2024-06-15T06:53:48.408" v="200" actId="20577"/>
          <ac:spMkLst>
            <pc:docMk/>
            <pc:sldMk cId="4121549345" sldId="677"/>
            <ac:spMk id="2" creationId="{F84C86F3-DA51-F012-B62D-5124A687DDFF}"/>
          </ac:spMkLst>
        </pc:spChg>
        <pc:graphicFrameChg chg="del">
          <ac:chgData name="yashrealmec15@gmail.com" userId="96ecc678ac4d3d61" providerId="LiveId" clId="{CEA96446-A1CD-4E5A-A99B-98A86C788EAC}" dt="2024-06-15T06:53:20.413" v="179" actId="478"/>
          <ac:graphicFrameMkLst>
            <pc:docMk/>
            <pc:sldMk cId="4121549345" sldId="677"/>
            <ac:graphicFrameMk id="3" creationId="{4AA138EA-D553-6599-33C2-B1CCCCC7531C}"/>
          </ac:graphicFrameMkLst>
        </pc:graphicFrameChg>
        <pc:graphicFrameChg chg="add mod">
          <ac:chgData name="yashrealmec15@gmail.com" userId="96ecc678ac4d3d61" providerId="LiveId" clId="{CEA96446-A1CD-4E5A-A99B-98A86C788EAC}" dt="2024-06-15T06:54:02.075" v="201"/>
          <ac:graphicFrameMkLst>
            <pc:docMk/>
            <pc:sldMk cId="4121549345" sldId="677"/>
            <ac:graphicFrameMk id="4" creationId="{CE715CEB-C542-5213-2ADE-8EEA0D7700D6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5:01.202" v="221"/>
        <pc:sldMkLst>
          <pc:docMk/>
          <pc:sldMk cId="1345529746" sldId="678"/>
        </pc:sldMkLst>
        <pc:spChg chg="mod">
          <ac:chgData name="yashrealmec15@gmail.com" userId="96ecc678ac4d3d61" providerId="LiveId" clId="{CEA96446-A1CD-4E5A-A99B-98A86C788EAC}" dt="2024-06-15T06:54:44.946" v="219" actId="20577"/>
          <ac:spMkLst>
            <pc:docMk/>
            <pc:sldMk cId="1345529746" sldId="678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5:01.202" v="221"/>
          <ac:graphicFrameMkLst>
            <pc:docMk/>
            <pc:sldMk cId="1345529746" sldId="678"/>
            <ac:graphicFrameMk id="3" creationId="{B53C6F13-679E-F121-AAF6-F7AD197844FE}"/>
          </ac:graphicFrameMkLst>
        </pc:graphicFrameChg>
        <pc:graphicFrameChg chg="del">
          <ac:chgData name="yashrealmec15@gmail.com" userId="96ecc678ac4d3d61" providerId="LiveId" clId="{CEA96446-A1CD-4E5A-A99B-98A86C788EAC}" dt="2024-06-15T06:54:50.952" v="220" actId="478"/>
          <ac:graphicFrameMkLst>
            <pc:docMk/>
            <pc:sldMk cId="1345529746" sldId="678"/>
            <ac:graphicFrameMk id="4" creationId="{CE715CEB-C542-5213-2ADE-8EEA0D7700D6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5:35.228" v="232"/>
        <pc:sldMkLst>
          <pc:docMk/>
          <pc:sldMk cId="1520458233" sldId="679"/>
        </pc:sldMkLst>
        <pc:spChg chg="mod">
          <ac:chgData name="yashrealmec15@gmail.com" userId="96ecc678ac4d3d61" providerId="LiveId" clId="{CEA96446-A1CD-4E5A-A99B-98A86C788EAC}" dt="2024-06-15T06:55:18.374" v="230" actId="20577"/>
          <ac:spMkLst>
            <pc:docMk/>
            <pc:sldMk cId="1520458233" sldId="67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6:55:25.299" v="231" actId="478"/>
          <ac:spMkLst>
            <pc:docMk/>
            <pc:sldMk cId="1520458233" sldId="679"/>
            <ac:spMk id="5" creationId="{C5C51642-1B2B-5433-ADB9-CAA3C1CA2CE7}"/>
          </ac:spMkLst>
        </pc:spChg>
        <pc:graphicFrameChg chg="del">
          <ac:chgData name="yashrealmec15@gmail.com" userId="96ecc678ac4d3d61" providerId="LiveId" clId="{CEA96446-A1CD-4E5A-A99B-98A86C788EAC}" dt="2024-06-15T06:55:25.299" v="231" actId="478"/>
          <ac:graphicFrameMkLst>
            <pc:docMk/>
            <pc:sldMk cId="1520458233" sldId="679"/>
            <ac:graphicFrameMk id="3" creationId="{B53C6F13-679E-F121-AAF6-F7AD197844FE}"/>
          </ac:graphicFrameMkLst>
        </pc:graphicFrameChg>
        <pc:graphicFrameChg chg="add mod">
          <ac:chgData name="yashrealmec15@gmail.com" userId="96ecc678ac4d3d61" providerId="LiveId" clId="{CEA96446-A1CD-4E5A-A99B-98A86C788EAC}" dt="2024-06-15T06:55:35.228" v="232"/>
          <ac:graphicFrameMkLst>
            <pc:docMk/>
            <pc:sldMk cId="1520458233" sldId="679"/>
            <ac:graphicFrameMk id="4" creationId="{7694A540-3261-A6B5-FD04-9BB42A6ABE1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9:50.962" v="260"/>
        <pc:sldMkLst>
          <pc:docMk/>
          <pc:sldMk cId="4114652368" sldId="680"/>
        </pc:sldMkLst>
        <pc:spChg chg="mod">
          <ac:chgData name="yashrealmec15@gmail.com" userId="96ecc678ac4d3d61" providerId="LiveId" clId="{CEA96446-A1CD-4E5A-A99B-98A86C788EAC}" dt="2024-06-15T06:59:26.774" v="258" actId="20577"/>
          <ac:spMkLst>
            <pc:docMk/>
            <pc:sldMk cId="4114652368" sldId="680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9:50.962" v="260"/>
          <ac:graphicFrameMkLst>
            <pc:docMk/>
            <pc:sldMk cId="4114652368" sldId="680"/>
            <ac:graphicFrameMk id="3" creationId="{E991028F-30B9-2935-148F-E65D2561E81B}"/>
          </ac:graphicFrameMkLst>
        </pc:graphicFrameChg>
        <pc:graphicFrameChg chg="del">
          <ac:chgData name="yashrealmec15@gmail.com" userId="96ecc678ac4d3d61" providerId="LiveId" clId="{CEA96446-A1CD-4E5A-A99B-98A86C788EAC}" dt="2024-06-15T06:59:38.885" v="259" actId="478"/>
          <ac:graphicFrameMkLst>
            <pc:docMk/>
            <pc:sldMk cId="4114652368" sldId="680"/>
            <ac:graphicFrameMk id="4" creationId="{7694A540-3261-A6B5-FD04-9BB42A6ABE1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7:00:37.652" v="278"/>
        <pc:sldMkLst>
          <pc:docMk/>
          <pc:sldMk cId="4160583060" sldId="681"/>
        </pc:sldMkLst>
        <pc:spChg chg="mod">
          <ac:chgData name="yashrealmec15@gmail.com" userId="96ecc678ac4d3d61" providerId="LiveId" clId="{CEA96446-A1CD-4E5A-A99B-98A86C788EAC}" dt="2024-06-15T07:00:13.709" v="276" actId="20577"/>
          <ac:spMkLst>
            <pc:docMk/>
            <pc:sldMk cId="4160583060" sldId="681"/>
            <ac:spMk id="2" creationId="{F84C86F3-DA51-F012-B62D-5124A687DDFF}"/>
          </ac:spMkLst>
        </pc:spChg>
        <pc:graphicFrameChg chg="del">
          <ac:chgData name="yashrealmec15@gmail.com" userId="96ecc678ac4d3d61" providerId="LiveId" clId="{CEA96446-A1CD-4E5A-A99B-98A86C788EAC}" dt="2024-06-15T07:00:21.584" v="277" actId="478"/>
          <ac:graphicFrameMkLst>
            <pc:docMk/>
            <pc:sldMk cId="4160583060" sldId="681"/>
            <ac:graphicFrameMk id="3" creationId="{E991028F-30B9-2935-148F-E65D2561E81B}"/>
          </ac:graphicFrameMkLst>
        </pc:graphicFrameChg>
        <pc:graphicFrameChg chg="add mod">
          <ac:chgData name="yashrealmec15@gmail.com" userId="96ecc678ac4d3d61" providerId="LiveId" clId="{CEA96446-A1CD-4E5A-A99B-98A86C788EAC}" dt="2024-06-15T07:00:37.652" v="278"/>
          <ac:graphicFrameMkLst>
            <pc:docMk/>
            <pc:sldMk cId="4160583060" sldId="681"/>
            <ac:graphicFrameMk id="4" creationId="{838FFFB3-BB57-89F8-F321-696E9984E664}"/>
          </ac:graphicFrameMkLst>
        </pc:graphicFrameChg>
      </pc:sldChg>
      <pc:sldChg chg="modSp add mod">
        <pc:chgData name="yashrealmec15@gmail.com" userId="96ecc678ac4d3d61" providerId="LiveId" clId="{CEA96446-A1CD-4E5A-A99B-98A86C788EAC}" dt="2024-06-15T07:09:05.707" v="411" actId="14100"/>
        <pc:sldMkLst>
          <pc:docMk/>
          <pc:sldMk cId="2941385338" sldId="682"/>
        </pc:sldMkLst>
        <pc:spChg chg="mod">
          <ac:chgData name="yashrealmec15@gmail.com" userId="96ecc678ac4d3d61" providerId="LiveId" clId="{CEA96446-A1CD-4E5A-A99B-98A86C788EAC}" dt="2024-06-15T07:09:05.707" v="411" actId="14100"/>
          <ac:spMkLst>
            <pc:docMk/>
            <pc:sldMk cId="2941385338" sldId="68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7:10:48.127" v="442" actId="20577"/>
        <pc:sldMkLst>
          <pc:docMk/>
          <pc:sldMk cId="776433213" sldId="683"/>
        </pc:sldMkLst>
        <pc:spChg chg="mod">
          <ac:chgData name="yashrealmec15@gmail.com" userId="96ecc678ac4d3d61" providerId="LiveId" clId="{CEA96446-A1CD-4E5A-A99B-98A86C788EAC}" dt="2024-06-15T07:02:18.828" v="338" actId="20577"/>
          <ac:spMkLst>
            <pc:docMk/>
            <pc:sldMk cId="776433213" sldId="68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10:48.127" v="442" actId="20577"/>
          <ac:spMkLst>
            <pc:docMk/>
            <pc:sldMk cId="776433213" sldId="683"/>
            <ac:spMk id="3" creationId="{D1B1BFEA-9157-4D66-BB3E-D1AA8B340BF0}"/>
          </ac:spMkLst>
        </pc:spChg>
        <pc:graphicFrameChg chg="del">
          <ac:chgData name="yashrealmec15@gmail.com" userId="96ecc678ac4d3d61" providerId="LiveId" clId="{CEA96446-A1CD-4E5A-A99B-98A86C788EAC}" dt="2024-06-15T07:02:27.012" v="339" actId="478"/>
          <ac:graphicFrameMkLst>
            <pc:docMk/>
            <pc:sldMk cId="776433213" sldId="683"/>
            <ac:graphicFrameMk id="4" creationId="{838FFFB3-BB57-89F8-F321-696E9984E664}"/>
          </ac:graphicFrameMkLst>
        </pc:graphicFrameChg>
        <pc:picChg chg="add mod">
          <ac:chgData name="yashrealmec15@gmail.com" userId="96ecc678ac4d3d61" providerId="LiveId" clId="{CEA96446-A1CD-4E5A-A99B-98A86C788EAC}" dt="2024-06-15T07:03:27.483" v="345" actId="1076"/>
          <ac:picMkLst>
            <pc:docMk/>
            <pc:sldMk cId="776433213" sldId="683"/>
            <ac:picMk id="5" creationId="{F6D75AA3-6F4D-6A81-F450-F57CF018AD5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5T07:05:09.361" v="354" actId="113"/>
        <pc:sldMkLst>
          <pc:docMk/>
          <pc:sldMk cId="1490464746" sldId="684"/>
        </pc:sldMkLst>
        <pc:spChg chg="del">
          <ac:chgData name="yashrealmec15@gmail.com" userId="96ecc678ac4d3d61" providerId="LiveId" clId="{CEA96446-A1CD-4E5A-A99B-98A86C788EAC}" dt="2024-06-15T07:04:22.282" v="347" actId="478"/>
          <ac:spMkLst>
            <pc:docMk/>
            <pc:sldMk cId="1490464746" sldId="684"/>
            <ac:spMk id="3" creationId="{D1B1BFEA-9157-4D66-BB3E-D1AA8B340BF0}"/>
          </ac:spMkLst>
        </pc:spChg>
        <pc:spChg chg="add mod">
          <ac:chgData name="yashrealmec15@gmail.com" userId="96ecc678ac4d3d61" providerId="LiveId" clId="{CEA96446-A1CD-4E5A-A99B-98A86C788EAC}" dt="2024-06-15T07:05:09.361" v="354" actId="113"/>
          <ac:spMkLst>
            <pc:docMk/>
            <pc:sldMk cId="1490464746" sldId="684"/>
            <ac:spMk id="4" creationId="{19DD8D78-2D4B-3520-1912-B9353D8CF321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7" creationId="{37E3E66C-C43F-04F9-CE78-CC680E7E4E71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8" creationId="{1A60201E-0430-65A7-4C86-496C2874BC59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9" creationId="{6D0F38C5-5582-0B99-A413-D2D030F84ECB}"/>
          </ac:spMkLst>
        </pc:spChg>
        <pc:grpChg chg="add mod">
          <ac:chgData name="yashrealmec15@gmail.com" userId="96ecc678ac4d3d61" providerId="LiveId" clId="{CEA96446-A1CD-4E5A-A99B-98A86C788EAC}" dt="2024-06-15T07:04:48.977" v="352" actId="207"/>
          <ac:grpSpMkLst>
            <pc:docMk/>
            <pc:sldMk cId="1490464746" sldId="684"/>
            <ac:grpSpMk id="6" creationId="{9B84963D-B0F0-A3A0-4612-FCFDD32AFB18}"/>
          </ac:grpSpMkLst>
        </pc:grpChg>
        <pc:picChg chg="del">
          <ac:chgData name="yashrealmec15@gmail.com" userId="96ecc678ac4d3d61" providerId="LiveId" clId="{CEA96446-A1CD-4E5A-A99B-98A86C788EAC}" dt="2024-06-15T07:04:23.828" v="348" actId="478"/>
          <ac:picMkLst>
            <pc:docMk/>
            <pc:sldMk cId="1490464746" sldId="684"/>
            <ac:picMk id="5" creationId="{F6D75AA3-6F4D-6A81-F450-F57CF018AD5B}"/>
          </ac:picMkLst>
        </pc:pic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0" creationId="{3079AD37-EF6C-41F6-3817-9C0507B86814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1" creationId="{CDB66645-A559-6EB1-953F-9D673ADAF1FC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2" creationId="{0FB2906B-1B34-DEE0-D16E-E967E96C3FAA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3" creationId="{E2C66C78-3908-625E-94BB-1B6A93A71790}"/>
          </ac:cxnSpMkLst>
        </pc:cxnChg>
      </pc:sldChg>
      <pc:sldChg chg="addSp delSp modSp add mod delAnim modAnim">
        <pc:chgData name="yashrealmec15@gmail.com" userId="96ecc678ac4d3d61" providerId="LiveId" clId="{CEA96446-A1CD-4E5A-A99B-98A86C788EAC}" dt="2024-06-15T07:08:34.726" v="386" actId="20577"/>
        <pc:sldMkLst>
          <pc:docMk/>
          <pc:sldMk cId="1358883019" sldId="685"/>
        </pc:sldMkLst>
        <pc:spChg chg="mod">
          <ac:chgData name="yashrealmec15@gmail.com" userId="96ecc678ac4d3d61" providerId="LiveId" clId="{CEA96446-A1CD-4E5A-A99B-98A86C788EAC}" dt="2024-06-15T07:08:34.726" v="386" actId="20577"/>
          <ac:spMkLst>
            <pc:docMk/>
            <pc:sldMk cId="1358883019" sldId="68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06:37.040" v="366" actId="20577"/>
          <ac:spMkLst>
            <pc:docMk/>
            <pc:sldMk cId="1358883019" sldId="685"/>
            <ac:spMk id="3" creationId="{36BBEFDC-5DE4-662B-727F-A5590D0FA064}"/>
          </ac:spMkLst>
        </pc:spChg>
        <pc:spChg chg="del mod">
          <ac:chgData name="yashrealmec15@gmail.com" userId="96ecc678ac4d3d61" providerId="LiveId" clId="{CEA96446-A1CD-4E5A-A99B-98A86C788EAC}" dt="2024-06-15T07:05:42.163" v="358" actId="478"/>
          <ac:spMkLst>
            <pc:docMk/>
            <pc:sldMk cId="1358883019" sldId="685"/>
            <ac:spMk id="4" creationId="{19DD8D78-2D4B-3520-1912-B9353D8CF321}"/>
          </ac:spMkLst>
        </pc:spChg>
        <pc:grpChg chg="del">
          <ac:chgData name="yashrealmec15@gmail.com" userId="96ecc678ac4d3d61" providerId="LiveId" clId="{CEA96446-A1CD-4E5A-A99B-98A86C788EAC}" dt="2024-06-15T07:05:47.156" v="359" actId="478"/>
          <ac:grpSpMkLst>
            <pc:docMk/>
            <pc:sldMk cId="1358883019" sldId="685"/>
            <ac:grpSpMk id="6" creationId="{9B84963D-B0F0-A3A0-4612-FCFDD32AFB18}"/>
          </ac:grpSpMkLst>
        </pc:grpChg>
        <pc:cxnChg chg="mod">
          <ac:chgData name="yashrealmec15@gmail.com" userId="96ecc678ac4d3d61" providerId="LiveId" clId="{CEA96446-A1CD-4E5A-A99B-98A86C788EAC}" dt="2024-06-15T07:05:47.156" v="359" actId="478"/>
          <ac:cxnSpMkLst>
            <pc:docMk/>
            <pc:sldMk cId="1358883019" sldId="685"/>
            <ac:cxnSpMk id="11" creationId="{CDB66645-A559-6EB1-953F-9D673ADAF1FC}"/>
          </ac:cxnSpMkLst>
        </pc:cxnChg>
      </pc:sldChg>
      <pc:sldChg chg="modSp add mod">
        <pc:chgData name="yashrealmec15@gmail.com" userId="96ecc678ac4d3d61" providerId="LiveId" clId="{CEA96446-A1CD-4E5A-A99B-98A86C788EAC}" dt="2024-06-16T08:43:30.867" v="557" actId="14100"/>
        <pc:sldMkLst>
          <pc:docMk/>
          <pc:sldMk cId="713911257" sldId="686"/>
        </pc:sldMkLst>
        <pc:spChg chg="mod">
          <ac:chgData name="yashrealmec15@gmail.com" userId="96ecc678ac4d3d61" providerId="LiveId" clId="{CEA96446-A1CD-4E5A-A99B-98A86C788EAC}" dt="2024-06-16T08:43:30.867" v="557" actId="14100"/>
          <ac:spMkLst>
            <pc:docMk/>
            <pc:sldMk cId="713911257" sldId="686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7:11:19.105" v="445" actId="20577"/>
        <pc:sldMkLst>
          <pc:docMk/>
          <pc:sldMk cId="3389311865" sldId="687"/>
        </pc:sldMkLst>
        <pc:spChg chg="mod">
          <ac:chgData name="yashrealmec15@gmail.com" userId="96ecc678ac4d3d61" providerId="LiveId" clId="{CEA96446-A1CD-4E5A-A99B-98A86C788EAC}" dt="2024-06-15T07:09:25.324" v="432" actId="20577"/>
          <ac:spMkLst>
            <pc:docMk/>
            <pc:sldMk cId="3389311865" sldId="68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7:09:41.777" v="433" actId="478"/>
          <ac:spMkLst>
            <pc:docMk/>
            <pc:sldMk cId="3389311865" sldId="687"/>
            <ac:spMk id="3" creationId="{36BBEFDC-5DE4-662B-727F-A5590D0FA064}"/>
          </ac:spMkLst>
        </pc:spChg>
        <pc:spChg chg="add mod">
          <ac:chgData name="yashrealmec15@gmail.com" userId="96ecc678ac4d3d61" providerId="LiveId" clId="{CEA96446-A1CD-4E5A-A99B-98A86C788EAC}" dt="2024-06-15T07:11:19.105" v="445" actId="20577"/>
          <ac:spMkLst>
            <pc:docMk/>
            <pc:sldMk cId="3389311865" sldId="687"/>
            <ac:spMk id="4" creationId="{3FA064ED-9BEA-B2C4-DAC1-BD0D63B7D766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5T07:12:57.300" v="472" actId="108"/>
        <pc:sldMkLst>
          <pc:docMk/>
          <pc:sldMk cId="3342617985" sldId="688"/>
        </pc:sldMkLst>
        <pc:spChg chg="mod">
          <ac:chgData name="yashrealmec15@gmail.com" userId="96ecc678ac4d3d61" providerId="LiveId" clId="{CEA96446-A1CD-4E5A-A99B-98A86C788EAC}" dt="2024-06-15T07:11:49.149" v="466" actId="20577"/>
          <ac:spMkLst>
            <pc:docMk/>
            <pc:sldMk cId="3342617985" sldId="68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12:57.300" v="472" actId="108"/>
          <ac:spMkLst>
            <pc:docMk/>
            <pc:sldMk cId="3342617985" sldId="688"/>
            <ac:spMk id="3" creationId="{D8AEC8B9-7D88-C66F-FAF3-1CEF9E4A90BD}"/>
          </ac:spMkLst>
        </pc:spChg>
        <pc:spChg chg="del mod">
          <ac:chgData name="yashrealmec15@gmail.com" userId="96ecc678ac4d3d61" providerId="LiveId" clId="{CEA96446-A1CD-4E5A-A99B-98A86C788EAC}" dt="2024-06-15T07:12:03.023" v="468" actId="478"/>
          <ac:spMkLst>
            <pc:docMk/>
            <pc:sldMk cId="3342617985" sldId="688"/>
            <ac:spMk id="4" creationId="{3FA064ED-9BEA-B2C4-DAC1-BD0D63B7D766}"/>
          </ac:spMkLst>
        </pc:spChg>
        <pc:graphicFrameChg chg="add mod">
          <ac:chgData name="yashrealmec15@gmail.com" userId="96ecc678ac4d3d61" providerId="LiveId" clId="{CEA96446-A1CD-4E5A-A99B-98A86C788EAC}" dt="2024-06-15T07:12:34.288" v="470"/>
          <ac:graphicFrameMkLst>
            <pc:docMk/>
            <pc:sldMk cId="3342617985" sldId="688"/>
            <ac:graphicFrameMk id="5" creationId="{B6E7ED7B-FE8C-7451-A78C-4BFBEE27EE52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7:15:58.288" v="499" actId="108"/>
        <pc:sldMkLst>
          <pc:docMk/>
          <pc:sldMk cId="2003366215" sldId="689"/>
        </pc:sldMkLst>
        <pc:spChg chg="mod">
          <ac:chgData name="yashrealmec15@gmail.com" userId="96ecc678ac4d3d61" providerId="LiveId" clId="{CEA96446-A1CD-4E5A-A99B-98A86C788EAC}" dt="2024-06-15T07:15:10.035" v="494" actId="20577"/>
          <ac:spMkLst>
            <pc:docMk/>
            <pc:sldMk cId="2003366215" sldId="68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7:15:18.386" v="495" actId="478"/>
          <ac:spMkLst>
            <pc:docMk/>
            <pc:sldMk cId="2003366215" sldId="689"/>
            <ac:spMk id="3" creationId="{D8AEC8B9-7D88-C66F-FAF3-1CEF9E4A90BD}"/>
          </ac:spMkLst>
        </pc:spChg>
        <pc:spChg chg="add mod">
          <ac:chgData name="yashrealmec15@gmail.com" userId="96ecc678ac4d3d61" providerId="LiveId" clId="{CEA96446-A1CD-4E5A-A99B-98A86C788EAC}" dt="2024-06-15T07:15:58.288" v="499" actId="108"/>
          <ac:spMkLst>
            <pc:docMk/>
            <pc:sldMk cId="2003366215" sldId="689"/>
            <ac:spMk id="4" creationId="{BAC60CD2-9F37-2DD6-E669-CABB23061D4E}"/>
          </ac:spMkLst>
        </pc:spChg>
        <pc:graphicFrameChg chg="del">
          <ac:chgData name="yashrealmec15@gmail.com" userId="96ecc678ac4d3d61" providerId="LiveId" clId="{CEA96446-A1CD-4E5A-A99B-98A86C788EAC}" dt="2024-06-15T07:15:21.318" v="496" actId="478"/>
          <ac:graphicFrameMkLst>
            <pc:docMk/>
            <pc:sldMk cId="2003366215" sldId="689"/>
            <ac:graphicFrameMk id="5" creationId="{B6E7ED7B-FE8C-7451-A78C-4BFBEE27EE52}"/>
          </ac:graphicFrameMkLst>
        </pc:graphicFrameChg>
        <pc:graphicFrameChg chg="add mod">
          <ac:chgData name="yashrealmec15@gmail.com" userId="96ecc678ac4d3d61" providerId="LiveId" clId="{CEA96446-A1CD-4E5A-A99B-98A86C788EAC}" dt="2024-06-15T07:15:43.770" v="498"/>
          <ac:graphicFrameMkLst>
            <pc:docMk/>
            <pc:sldMk cId="2003366215" sldId="689"/>
            <ac:graphicFrameMk id="6" creationId="{1A04DB79-C4E6-872A-22C1-16CBF079BE2E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8:02:23.512" v="548" actId="20577"/>
        <pc:sldMkLst>
          <pc:docMk/>
          <pc:sldMk cId="2953867184" sldId="690"/>
        </pc:sldMkLst>
        <pc:spChg chg="mod">
          <ac:chgData name="yashrealmec15@gmail.com" userId="96ecc678ac4d3d61" providerId="LiveId" clId="{CEA96446-A1CD-4E5A-A99B-98A86C788EAC}" dt="2024-06-15T07:40:43.197" v="518" actId="20577"/>
          <ac:spMkLst>
            <pc:docMk/>
            <pc:sldMk cId="2953867184" sldId="690"/>
            <ac:spMk id="2" creationId="{F84C86F3-DA51-F012-B62D-5124A687DDFF}"/>
          </ac:spMkLst>
        </pc:spChg>
        <pc:spChg chg="del mod">
          <ac:chgData name="yashrealmec15@gmail.com" userId="96ecc678ac4d3d61" providerId="LiveId" clId="{CEA96446-A1CD-4E5A-A99B-98A86C788EAC}" dt="2024-06-15T07:42:46.096" v="522" actId="478"/>
          <ac:spMkLst>
            <pc:docMk/>
            <pc:sldMk cId="2953867184" sldId="690"/>
            <ac:spMk id="4" creationId="{BAC60CD2-9F37-2DD6-E669-CABB23061D4E}"/>
          </ac:spMkLst>
        </pc:spChg>
        <pc:spChg chg="add mod">
          <ac:chgData name="yashrealmec15@gmail.com" userId="96ecc678ac4d3d61" providerId="LiveId" clId="{CEA96446-A1CD-4E5A-A99B-98A86C788EAC}" dt="2024-06-15T08:02:23.512" v="548" actId="20577"/>
          <ac:spMkLst>
            <pc:docMk/>
            <pc:sldMk cId="2953867184" sldId="690"/>
            <ac:spMk id="5" creationId="{3BD68CB4-206B-1E82-0277-E9AC025F6C3B}"/>
          </ac:spMkLst>
        </pc:spChg>
        <pc:graphicFrameChg chg="add del">
          <ac:chgData name="yashrealmec15@gmail.com" userId="96ecc678ac4d3d61" providerId="LiveId" clId="{CEA96446-A1CD-4E5A-A99B-98A86C788EAC}" dt="2024-06-15T07:45:39.609" v="524" actId="478"/>
          <ac:graphicFrameMkLst>
            <pc:docMk/>
            <pc:sldMk cId="2953867184" sldId="690"/>
            <ac:graphicFrameMk id="3" creationId="{4BA4D76F-0AA8-9896-EE5C-56BEDE9C1A09}"/>
          </ac:graphicFrameMkLst>
        </pc:graphicFrameChg>
        <pc:graphicFrameChg chg="del">
          <ac:chgData name="yashrealmec15@gmail.com" userId="96ecc678ac4d3d61" providerId="LiveId" clId="{CEA96446-A1CD-4E5A-A99B-98A86C788EAC}" dt="2024-06-15T08:00:30.677" v="525" actId="478"/>
          <ac:graphicFrameMkLst>
            <pc:docMk/>
            <pc:sldMk cId="2953867184" sldId="690"/>
            <ac:graphicFrameMk id="6" creationId="{1A04DB79-C4E6-872A-22C1-16CBF079BE2E}"/>
          </ac:graphicFrameMkLst>
        </pc:graphicFrameChg>
      </pc:sldChg>
      <pc:sldChg chg="add del">
        <pc:chgData name="yashrealmec15@gmail.com" userId="96ecc678ac4d3d61" providerId="LiveId" clId="{CEA96446-A1CD-4E5A-A99B-98A86C788EAC}" dt="2024-06-16T11:44:56.081" v="1539" actId="47"/>
        <pc:sldMkLst>
          <pc:docMk/>
          <pc:sldMk cId="1067034166" sldId="691"/>
        </pc:sldMkLst>
      </pc:sldChg>
      <pc:sldChg chg="modSp add mod">
        <pc:chgData name="yashrealmec15@gmail.com" userId="96ecc678ac4d3d61" providerId="LiveId" clId="{CEA96446-A1CD-4E5A-A99B-98A86C788EAC}" dt="2024-06-16T09:39:26.046" v="981"/>
        <pc:sldMkLst>
          <pc:docMk/>
          <pc:sldMk cId="2876647941" sldId="692"/>
        </pc:sldMkLst>
        <pc:spChg chg="mod">
          <ac:chgData name="yashrealmec15@gmail.com" userId="96ecc678ac4d3d61" providerId="LiveId" clId="{CEA96446-A1CD-4E5A-A99B-98A86C788EAC}" dt="2024-06-16T09:39:26.046" v="981"/>
          <ac:spMkLst>
            <pc:docMk/>
            <pc:sldMk cId="2876647941" sldId="69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08:47:05.774" v="616" actId="113"/>
        <pc:sldMkLst>
          <pc:docMk/>
          <pc:sldMk cId="1670800081" sldId="693"/>
        </pc:sldMkLst>
        <pc:spChg chg="mod">
          <ac:chgData name="yashrealmec15@gmail.com" userId="96ecc678ac4d3d61" providerId="LiveId" clId="{CEA96446-A1CD-4E5A-A99B-98A86C788EAC}" dt="2024-06-16T08:44:14.020" v="589" actId="20577"/>
          <ac:spMkLst>
            <pc:docMk/>
            <pc:sldMk cId="1670800081" sldId="69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8:47:05.774" v="616" actId="113"/>
          <ac:spMkLst>
            <pc:docMk/>
            <pc:sldMk cId="1670800081" sldId="693"/>
            <ac:spMk id="3" creationId="{3F9FFA59-24AA-1E50-EFB1-23F5DDC3BEBB}"/>
          </ac:spMkLst>
        </pc:spChg>
        <pc:spChg chg="del">
          <ac:chgData name="yashrealmec15@gmail.com" userId="96ecc678ac4d3d61" providerId="LiveId" clId="{CEA96446-A1CD-4E5A-A99B-98A86C788EAC}" dt="2024-06-16T08:44:20.908" v="590" actId="478"/>
          <ac:spMkLst>
            <pc:docMk/>
            <pc:sldMk cId="1670800081" sldId="693"/>
            <ac:spMk id="5" creationId="{3BD68CB4-206B-1E82-0277-E9AC025F6C3B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6T08:56:57.764" v="637" actId="2085"/>
        <pc:sldMkLst>
          <pc:docMk/>
          <pc:sldMk cId="3680564958" sldId="694"/>
        </pc:sldMkLst>
        <pc:spChg chg="del">
          <ac:chgData name="yashrealmec15@gmail.com" userId="96ecc678ac4d3d61" providerId="LiveId" clId="{CEA96446-A1CD-4E5A-A99B-98A86C788EAC}" dt="2024-06-16T08:46:55.494" v="614" actId="478"/>
          <ac:spMkLst>
            <pc:docMk/>
            <pc:sldMk cId="3680564958" sldId="694"/>
            <ac:spMk id="3" creationId="{3F9FFA59-24AA-1E50-EFB1-23F5DDC3BEBB}"/>
          </ac:spMkLst>
        </pc:spChg>
        <pc:spChg chg="add mod">
          <ac:chgData name="yashrealmec15@gmail.com" userId="96ecc678ac4d3d61" providerId="LiveId" clId="{CEA96446-A1CD-4E5A-A99B-98A86C788EAC}" dt="2024-06-16T08:47:19.107" v="618" actId="113"/>
          <ac:spMkLst>
            <pc:docMk/>
            <pc:sldMk cId="3680564958" sldId="694"/>
            <ac:spMk id="4" creationId="{CA003555-1D00-65B6-EDBA-19668AA14E6C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7" creationId="{F1B85338-16AA-D074-EB30-B63CC19BF8A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8" creationId="{72B3D5CD-432F-0431-2369-F2D67948E0B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9" creationId="{2FCCE0FE-5AE9-D176-5F77-074281C01710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0" creationId="{1F24A026-8ED0-99DF-688D-F3D183845475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1" creationId="{70D26852-5D8B-124F-D3FA-2C2F0710F4E8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2" creationId="{B3E2FE83-DFBF-8812-96EC-B9C4F4B9881A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3" creationId="{61BB6183-86B3-3E61-15CE-846F81ECE07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4" creationId="{54E70467-75CB-AAC2-2996-6F9E1BB6E467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5" creationId="{23A3BDBA-FFBD-B491-1B39-6656E7543FD7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6" creationId="{96AAF2EB-0576-A0C1-DE80-9476B940DB8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7" creationId="{163868F6-50CD-9C95-BC7D-CFCA9315552F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8" creationId="{388C301C-0F9F-E926-A273-B7CA498EA93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9" creationId="{D2A63E3B-AD23-DF57-6C9E-6E6C6CB4F395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0" creationId="{EF7D7BD9-A8F1-A8BE-4F04-21D4A0998E2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1" creationId="{2B049242-CCC4-47A3-2A7A-85F4C07AF7EA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2" creationId="{9880B8D6-6DEA-125C-A822-D624D4B505FB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3" creationId="{A2D9E887-5B87-1A9D-D6BD-620A1D1E0637}"/>
          </ac:spMkLst>
        </pc:spChg>
        <pc:grpChg chg="add mod">
          <ac:chgData name="yashrealmec15@gmail.com" userId="96ecc678ac4d3d61" providerId="LiveId" clId="{CEA96446-A1CD-4E5A-A99B-98A86C788EAC}" dt="2024-06-16T08:55:02.244" v="620" actId="1076"/>
          <ac:grpSpMkLst>
            <pc:docMk/>
            <pc:sldMk cId="3680564958" sldId="694"/>
            <ac:grpSpMk id="5" creationId="{49D50321-C237-E7E6-AF45-65AA94D64427}"/>
          </ac:grpSpMkLst>
        </pc:grpChg>
        <pc:grpChg chg="mod">
          <ac:chgData name="yashrealmec15@gmail.com" userId="96ecc678ac4d3d61" providerId="LiveId" clId="{CEA96446-A1CD-4E5A-A99B-98A86C788EAC}" dt="2024-06-16T08:54:59.087" v="619"/>
          <ac:grpSpMkLst>
            <pc:docMk/>
            <pc:sldMk cId="3680564958" sldId="694"/>
            <ac:grpSpMk id="6" creationId="{2F2BE71A-AC28-188E-0CFD-3EA7A328CF26}"/>
          </ac:grpSpMkLst>
        </pc:grpChg>
      </pc:sldChg>
      <pc:sldChg chg="addSp delSp modSp add mod ord delAnim modAnim">
        <pc:chgData name="yashrealmec15@gmail.com" userId="96ecc678ac4d3d61" providerId="LiveId" clId="{CEA96446-A1CD-4E5A-A99B-98A86C788EAC}" dt="2024-06-16T09:01:05.904" v="694" actId="20577"/>
        <pc:sldMkLst>
          <pc:docMk/>
          <pc:sldMk cId="3938431830" sldId="695"/>
        </pc:sldMkLst>
        <pc:spChg chg="mod">
          <ac:chgData name="yashrealmec15@gmail.com" userId="96ecc678ac4d3d61" providerId="LiveId" clId="{CEA96446-A1CD-4E5A-A99B-98A86C788EAC}" dt="2024-06-16T09:01:05.904" v="694" actId="20577"/>
          <ac:spMkLst>
            <pc:docMk/>
            <pc:sldMk cId="3938431830" sldId="69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8:57:36.831" v="651" actId="478"/>
          <ac:spMkLst>
            <pc:docMk/>
            <pc:sldMk cId="3938431830" sldId="695"/>
            <ac:spMk id="3" creationId="{3F9FFA59-24AA-1E50-EFB1-23F5DDC3BEB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6" creationId="{A6B32C8E-4F02-B750-35C3-693F8B461718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7" creationId="{A48F5182-0883-7FDF-B1F5-A6209E8AD42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8" creationId="{20A56E38-4781-85D5-0218-DD5074186C90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9" creationId="{3AFD5B44-E352-F828-5C45-E48339B868D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0" creationId="{6C098655-8484-95B5-0778-E94DFC9E1341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1" creationId="{F2428602-CC0D-5767-ADF4-9C90A615A9BE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2" creationId="{B4AD62AD-9734-9280-3294-6B80516B103F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3" creationId="{4C1D40E9-2835-6001-3B1A-165E163DF184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4" creationId="{0A50C46B-B2B7-53B9-2B30-CF9426AA523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5" creationId="{B1860890-E498-4E3B-AFD2-24F4171B3755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6" creationId="{CE991ACD-35D3-2ED1-9882-497D18CC829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7" creationId="{4F4CD1B0-E4FA-EB45-FFEA-4BACD124BFC7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8" creationId="{E55A9BD8-8C88-CEB4-0B7E-DF0B5C7EBC44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9" creationId="{22E355DB-7DAB-34C1-05C4-2F3FB7511ABC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0" creationId="{1CFC14E5-5C46-F024-8F2F-99D0617E3A3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1" creationId="{E127AC29-D363-5B4B-A6E4-3C3AB4D7C8F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2" creationId="{DCE8C134-5853-08A3-D574-87AA4BE86347}"/>
          </ac:spMkLst>
        </pc:spChg>
        <pc:spChg chg="add mod">
          <ac:chgData name="yashrealmec15@gmail.com" userId="96ecc678ac4d3d61" providerId="LiveId" clId="{CEA96446-A1CD-4E5A-A99B-98A86C788EAC}" dt="2024-06-16T08:59:36.308" v="683" actId="20577"/>
          <ac:spMkLst>
            <pc:docMk/>
            <pc:sldMk cId="3938431830" sldId="695"/>
            <ac:spMk id="23" creationId="{86EE97CD-61E6-392B-CADE-11648C915A45}"/>
          </ac:spMkLst>
        </pc:spChg>
        <pc:grpChg chg="add del mod">
          <ac:chgData name="yashrealmec15@gmail.com" userId="96ecc678ac4d3d61" providerId="LiveId" clId="{CEA96446-A1CD-4E5A-A99B-98A86C788EAC}" dt="2024-06-16T08:57:55.606" v="653" actId="478"/>
          <ac:grpSpMkLst>
            <pc:docMk/>
            <pc:sldMk cId="3938431830" sldId="695"/>
            <ac:grpSpMk id="4" creationId="{0D259EBA-7C91-55DC-8D2C-743DC4C248E3}"/>
          </ac:grpSpMkLst>
        </pc:grpChg>
        <pc:grpChg chg="mod">
          <ac:chgData name="yashrealmec15@gmail.com" userId="96ecc678ac4d3d61" providerId="LiveId" clId="{CEA96446-A1CD-4E5A-A99B-98A86C788EAC}" dt="2024-06-16T08:57:54.339" v="652"/>
          <ac:grpSpMkLst>
            <pc:docMk/>
            <pc:sldMk cId="3938431830" sldId="695"/>
            <ac:grpSpMk id="5" creationId="{3895CCD9-E345-EA1B-A599-4003C7720CA8}"/>
          </ac:grpSpMkLst>
        </pc:grpChg>
        <pc:picChg chg="add mod">
          <ac:chgData name="yashrealmec15@gmail.com" userId="96ecc678ac4d3d61" providerId="LiveId" clId="{CEA96446-A1CD-4E5A-A99B-98A86C788EAC}" dt="2024-06-16T09:00:14.610" v="687"/>
          <ac:picMkLst>
            <pc:docMk/>
            <pc:sldMk cId="3938431830" sldId="695"/>
            <ac:picMk id="24" creationId="{1F68B6E2-F5B7-030D-EDEF-645DEA966764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04:13.632" v="762" actId="478"/>
        <pc:sldMkLst>
          <pc:docMk/>
          <pc:sldMk cId="1009489129" sldId="696"/>
        </pc:sldMkLst>
        <pc:spChg chg="mod">
          <ac:chgData name="yashrealmec15@gmail.com" userId="96ecc678ac4d3d61" providerId="LiveId" clId="{CEA96446-A1CD-4E5A-A99B-98A86C788EAC}" dt="2024-06-16T09:01:12.975" v="699" actId="20577"/>
          <ac:spMkLst>
            <pc:docMk/>
            <pc:sldMk cId="1009489129" sldId="69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01:57.646" v="720" actId="20577"/>
          <ac:spMkLst>
            <pc:docMk/>
            <pc:sldMk cId="1009489129" sldId="696"/>
            <ac:spMk id="3" creationId="{66B99FAF-8C2B-4D65-C404-1C6C8F392EA8}"/>
          </ac:spMkLst>
        </pc:spChg>
        <pc:spChg chg="del">
          <ac:chgData name="yashrealmec15@gmail.com" userId="96ecc678ac4d3d61" providerId="LiveId" clId="{CEA96446-A1CD-4E5A-A99B-98A86C788EAC}" dt="2024-06-16T09:00:40.505" v="689" actId="478"/>
          <ac:spMkLst>
            <pc:docMk/>
            <pc:sldMk cId="1009489129" sldId="696"/>
            <ac:spMk id="23" creationId="{86EE97CD-61E6-392B-CADE-11648C915A45}"/>
          </ac:spMkLst>
        </pc:spChg>
        <pc:picChg chg="add del mod">
          <ac:chgData name="yashrealmec15@gmail.com" userId="96ecc678ac4d3d61" providerId="LiveId" clId="{CEA96446-A1CD-4E5A-A99B-98A86C788EAC}" dt="2024-06-16T09:04:13.632" v="762" actId="478"/>
          <ac:picMkLst>
            <pc:docMk/>
            <pc:sldMk cId="1009489129" sldId="696"/>
            <ac:picMk id="4" creationId="{48F6203B-DC55-D026-3B66-6311AAEA26D3}"/>
          </ac:picMkLst>
        </pc:picChg>
        <pc:picChg chg="del">
          <ac:chgData name="yashrealmec15@gmail.com" userId="96ecc678ac4d3d61" providerId="LiveId" clId="{CEA96446-A1CD-4E5A-A99B-98A86C788EAC}" dt="2024-06-16T09:00:43.717" v="691" actId="478"/>
          <ac:picMkLst>
            <pc:docMk/>
            <pc:sldMk cId="1009489129" sldId="696"/>
            <ac:picMk id="24" creationId="{1F68B6E2-F5B7-030D-EDEF-645DEA966764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04:09.921" v="761" actId="478"/>
        <pc:sldMkLst>
          <pc:docMk/>
          <pc:sldMk cId="3833904051" sldId="697"/>
        </pc:sldMkLst>
        <pc:spChg chg="mod">
          <ac:chgData name="yashrealmec15@gmail.com" userId="96ecc678ac4d3d61" providerId="LiveId" clId="{CEA96446-A1CD-4E5A-A99B-98A86C788EAC}" dt="2024-06-16T09:02:37.658" v="733" actId="20577"/>
          <ac:spMkLst>
            <pc:docMk/>
            <pc:sldMk cId="3833904051" sldId="69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02:41.021" v="734" actId="478"/>
          <ac:spMkLst>
            <pc:docMk/>
            <pc:sldMk cId="3833904051" sldId="697"/>
            <ac:spMk id="3" creationId="{66B99FAF-8C2B-4D65-C404-1C6C8F392EA8}"/>
          </ac:spMkLst>
        </pc:spChg>
        <pc:spChg chg="add mod">
          <ac:chgData name="yashrealmec15@gmail.com" userId="96ecc678ac4d3d61" providerId="LiveId" clId="{CEA96446-A1CD-4E5A-A99B-98A86C788EAC}" dt="2024-06-16T09:03:20.631" v="750" actId="20577"/>
          <ac:spMkLst>
            <pc:docMk/>
            <pc:sldMk cId="3833904051" sldId="697"/>
            <ac:spMk id="5" creationId="{6CAEFD2F-D1C3-E477-CA42-EF31DE1AE1A1}"/>
          </ac:spMkLst>
        </pc:spChg>
        <pc:picChg chg="del">
          <ac:chgData name="yashrealmec15@gmail.com" userId="96ecc678ac4d3d61" providerId="LiveId" clId="{CEA96446-A1CD-4E5A-A99B-98A86C788EAC}" dt="2024-06-16T09:02:42.607" v="735" actId="478"/>
          <ac:picMkLst>
            <pc:docMk/>
            <pc:sldMk cId="3833904051" sldId="697"/>
            <ac:picMk id="4" creationId="{48F6203B-DC55-D026-3B66-6311AAEA26D3}"/>
          </ac:picMkLst>
        </pc:picChg>
        <pc:picChg chg="add del mod">
          <ac:chgData name="yashrealmec15@gmail.com" userId="96ecc678ac4d3d61" providerId="LiveId" clId="{CEA96446-A1CD-4E5A-A99B-98A86C788EAC}" dt="2024-06-16T09:04:09.921" v="761" actId="478"/>
          <ac:picMkLst>
            <pc:docMk/>
            <pc:sldMk cId="3833904051" sldId="697"/>
            <ac:picMk id="6" creationId="{D8A4A355-C812-67BE-3AAE-5751BAE0A800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05:36.893" v="778" actId="478"/>
        <pc:sldMkLst>
          <pc:docMk/>
          <pc:sldMk cId="150893571" sldId="698"/>
        </pc:sldMkLst>
        <pc:spChg chg="del">
          <ac:chgData name="yashrealmec15@gmail.com" userId="96ecc678ac4d3d61" providerId="LiveId" clId="{CEA96446-A1CD-4E5A-A99B-98A86C788EAC}" dt="2024-06-16T09:05:36.893" v="778" actId="478"/>
          <ac:spMkLst>
            <pc:docMk/>
            <pc:sldMk cId="150893571" sldId="698"/>
            <ac:spMk id="2" creationId="{103B8E59-57EA-3B1D-9003-21BF2566B141}"/>
          </ac:spMkLst>
        </pc:spChg>
        <pc:picChg chg="add mod">
          <ac:chgData name="yashrealmec15@gmail.com" userId="96ecc678ac4d3d61" providerId="LiveId" clId="{CEA96446-A1CD-4E5A-A99B-98A86C788EAC}" dt="2024-06-16T09:04:54.350" v="773" actId="1076"/>
          <ac:picMkLst>
            <pc:docMk/>
            <pc:sldMk cId="150893571" sldId="698"/>
            <ac:picMk id="4" creationId="{8C5CC561-0062-042B-58E0-499B9BE114CD}"/>
          </ac:picMkLst>
        </pc:picChg>
      </pc:sldChg>
      <pc:sldChg chg="addSp delSp modSp add mod ord modAnim">
        <pc:chgData name="yashrealmec15@gmail.com" userId="96ecc678ac4d3d61" providerId="LiveId" clId="{CEA96446-A1CD-4E5A-A99B-98A86C788EAC}" dt="2024-06-16T09:05:40.810" v="779" actId="478"/>
        <pc:sldMkLst>
          <pc:docMk/>
          <pc:sldMk cId="3666064976" sldId="699"/>
        </pc:sldMkLst>
        <pc:spChg chg="del">
          <ac:chgData name="yashrealmec15@gmail.com" userId="96ecc678ac4d3d61" providerId="LiveId" clId="{CEA96446-A1CD-4E5A-A99B-98A86C788EAC}" dt="2024-06-16T09:05:40.810" v="779" actId="478"/>
          <ac:spMkLst>
            <pc:docMk/>
            <pc:sldMk cId="3666064976" sldId="699"/>
            <ac:spMk id="2" creationId="{103B8E59-57EA-3B1D-9003-21BF2566B141}"/>
          </ac:spMkLst>
        </pc:spChg>
        <pc:picChg chg="add mod">
          <ac:chgData name="yashrealmec15@gmail.com" userId="96ecc678ac4d3d61" providerId="LiveId" clId="{CEA96446-A1CD-4E5A-A99B-98A86C788EAC}" dt="2024-06-16T09:05:26.321" v="777" actId="1076"/>
          <ac:picMkLst>
            <pc:docMk/>
            <pc:sldMk cId="3666064976" sldId="699"/>
            <ac:picMk id="4" creationId="{A78874D6-A7E8-214A-B0F6-7CDEE293D680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6T09:07:16.884" v="810" actId="1076"/>
        <pc:sldMkLst>
          <pc:docMk/>
          <pc:sldMk cId="2444180415" sldId="700"/>
        </pc:sldMkLst>
        <pc:spChg chg="mod">
          <ac:chgData name="yashrealmec15@gmail.com" userId="96ecc678ac4d3d61" providerId="LiveId" clId="{CEA96446-A1CD-4E5A-A99B-98A86C788EAC}" dt="2024-06-16T09:06:46.746" v="806" actId="20577"/>
          <ac:spMkLst>
            <pc:docMk/>
            <pc:sldMk cId="2444180415" sldId="70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07:04.981" v="808" actId="113"/>
          <ac:spMkLst>
            <pc:docMk/>
            <pc:sldMk cId="2444180415" sldId="700"/>
            <ac:spMk id="3" creationId="{4D9952FD-4D2D-C790-F41B-C96CDAF6BB14}"/>
          </ac:spMkLst>
        </pc:spChg>
        <pc:spChg chg="del">
          <ac:chgData name="yashrealmec15@gmail.com" userId="96ecc678ac4d3d61" providerId="LiveId" clId="{CEA96446-A1CD-4E5A-A99B-98A86C788EAC}" dt="2024-06-16T09:06:35.134" v="785" actId="478"/>
          <ac:spMkLst>
            <pc:docMk/>
            <pc:sldMk cId="2444180415" sldId="700"/>
            <ac:spMk id="5" creationId="{6CAEFD2F-D1C3-E477-CA42-EF31DE1AE1A1}"/>
          </ac:spMkLst>
        </pc:spChg>
        <pc:picChg chg="add mod">
          <ac:chgData name="yashrealmec15@gmail.com" userId="96ecc678ac4d3d61" providerId="LiveId" clId="{CEA96446-A1CD-4E5A-A99B-98A86C788EAC}" dt="2024-06-16T09:07:16.884" v="810" actId="1076"/>
          <ac:picMkLst>
            <pc:docMk/>
            <pc:sldMk cId="2444180415" sldId="700"/>
            <ac:picMk id="4" creationId="{DA7150F2-0FFF-8B9A-87B9-3756401639AD}"/>
          </ac:picMkLst>
        </pc:picChg>
      </pc:sldChg>
      <pc:sldChg chg="new del">
        <pc:chgData name="yashrealmec15@gmail.com" userId="96ecc678ac4d3d61" providerId="LiveId" clId="{CEA96446-A1CD-4E5A-A99B-98A86C788EAC}" dt="2024-06-16T09:06:01.428" v="782" actId="680"/>
        <pc:sldMkLst>
          <pc:docMk/>
          <pc:sldMk cId="1766456812" sldId="701"/>
        </pc:sldMkLst>
      </pc:sldChg>
      <pc:sldChg chg="addSp delSp modSp add mod delAnim modAnim">
        <pc:chgData name="yashrealmec15@gmail.com" userId="96ecc678ac4d3d61" providerId="LiveId" clId="{CEA96446-A1CD-4E5A-A99B-98A86C788EAC}" dt="2024-06-16T09:12:39.786" v="837" actId="1076"/>
        <pc:sldMkLst>
          <pc:docMk/>
          <pc:sldMk cId="2449028307" sldId="701"/>
        </pc:sldMkLst>
        <pc:spChg chg="mod">
          <ac:chgData name="yashrealmec15@gmail.com" userId="96ecc678ac4d3d61" providerId="LiveId" clId="{CEA96446-A1CD-4E5A-A99B-98A86C788EAC}" dt="2024-06-16T09:08:35.675" v="826" actId="20577"/>
          <ac:spMkLst>
            <pc:docMk/>
            <pc:sldMk cId="2449028307" sldId="701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08:07.273" v="812" actId="478"/>
          <ac:spMkLst>
            <pc:docMk/>
            <pc:sldMk cId="2449028307" sldId="701"/>
            <ac:spMk id="3" creationId="{4D9952FD-4D2D-C790-F41B-C96CDAF6BB14}"/>
          </ac:spMkLst>
        </pc:spChg>
        <pc:spChg chg="add mod">
          <ac:chgData name="yashrealmec15@gmail.com" userId="96ecc678ac4d3d61" providerId="LiveId" clId="{CEA96446-A1CD-4E5A-A99B-98A86C788EAC}" dt="2024-06-16T09:12:31.349" v="836" actId="14100"/>
          <ac:spMkLst>
            <pc:docMk/>
            <pc:sldMk cId="2449028307" sldId="701"/>
            <ac:spMk id="5" creationId="{7D610944-9A69-8AE9-316C-1988B6A8B4D3}"/>
          </ac:spMkLst>
        </pc:spChg>
        <pc:picChg chg="del">
          <ac:chgData name="yashrealmec15@gmail.com" userId="96ecc678ac4d3d61" providerId="LiveId" clId="{CEA96446-A1CD-4E5A-A99B-98A86C788EAC}" dt="2024-06-16T09:08:08.866" v="813" actId="478"/>
          <ac:picMkLst>
            <pc:docMk/>
            <pc:sldMk cId="2449028307" sldId="701"/>
            <ac:picMk id="4" creationId="{DA7150F2-0FFF-8B9A-87B9-3756401639AD}"/>
          </ac:picMkLst>
        </pc:picChg>
        <pc:picChg chg="add del mod">
          <ac:chgData name="yashrealmec15@gmail.com" userId="96ecc678ac4d3d61" providerId="LiveId" clId="{CEA96446-A1CD-4E5A-A99B-98A86C788EAC}" dt="2024-06-16T09:12:18.029" v="835" actId="21"/>
          <ac:picMkLst>
            <pc:docMk/>
            <pc:sldMk cId="2449028307" sldId="701"/>
            <ac:picMk id="6" creationId="{E0AACA86-FC2C-C382-3E16-06A930D7EB41}"/>
          </ac:picMkLst>
        </pc:picChg>
        <pc:picChg chg="add mod">
          <ac:chgData name="yashrealmec15@gmail.com" userId="96ecc678ac4d3d61" providerId="LiveId" clId="{CEA96446-A1CD-4E5A-A99B-98A86C788EAC}" dt="2024-06-16T09:12:39.786" v="837" actId="1076"/>
          <ac:picMkLst>
            <pc:docMk/>
            <pc:sldMk cId="2449028307" sldId="701"/>
            <ac:picMk id="7" creationId="{92AA37EB-A9B9-813F-93D4-84C37D365E77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13:19.617" v="848" actId="1076"/>
        <pc:sldMkLst>
          <pc:docMk/>
          <pc:sldMk cId="472354377" sldId="702"/>
        </pc:sldMkLst>
        <pc:spChg chg="del">
          <ac:chgData name="yashrealmec15@gmail.com" userId="96ecc678ac4d3d61" providerId="LiveId" clId="{CEA96446-A1CD-4E5A-A99B-98A86C788EAC}" dt="2024-06-16T09:12:51.681" v="839" actId="478"/>
          <ac:spMkLst>
            <pc:docMk/>
            <pc:sldMk cId="472354377" sldId="702"/>
            <ac:spMk id="2" creationId="{956DDBC4-9F5D-B64D-8E15-263789E08209}"/>
          </ac:spMkLst>
        </pc:spChg>
        <pc:picChg chg="add mod">
          <ac:chgData name="yashrealmec15@gmail.com" userId="96ecc678ac4d3d61" providerId="LiveId" clId="{CEA96446-A1CD-4E5A-A99B-98A86C788EAC}" dt="2024-06-16T09:13:19.617" v="848" actId="1076"/>
          <ac:picMkLst>
            <pc:docMk/>
            <pc:sldMk cId="472354377" sldId="702"/>
            <ac:picMk id="6" creationId="{E0AACA86-FC2C-C382-3E16-06A930D7EB41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6T09:15:10.797" v="866" actId="20577"/>
        <pc:sldMkLst>
          <pc:docMk/>
          <pc:sldMk cId="1837862864" sldId="703"/>
        </pc:sldMkLst>
        <pc:spChg chg="mod">
          <ac:chgData name="yashrealmec15@gmail.com" userId="96ecc678ac4d3d61" providerId="LiveId" clId="{CEA96446-A1CD-4E5A-A99B-98A86C788EAC}" dt="2024-06-16T09:15:10.797" v="866" actId="20577"/>
          <ac:spMkLst>
            <pc:docMk/>
            <pc:sldMk cId="1837862864" sldId="70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14:41.378" v="856" actId="113"/>
          <ac:spMkLst>
            <pc:docMk/>
            <pc:sldMk cId="1837862864" sldId="703"/>
            <ac:spMk id="3" creationId="{0C79F0F6-6043-E7ED-44FA-1149FA51989F}"/>
          </ac:spMkLst>
        </pc:spChg>
        <pc:spChg chg="del">
          <ac:chgData name="yashrealmec15@gmail.com" userId="96ecc678ac4d3d61" providerId="LiveId" clId="{CEA96446-A1CD-4E5A-A99B-98A86C788EAC}" dt="2024-06-16T09:14:09.757" v="852" actId="478"/>
          <ac:spMkLst>
            <pc:docMk/>
            <pc:sldMk cId="1837862864" sldId="703"/>
            <ac:spMk id="5" creationId="{7D610944-9A69-8AE9-316C-1988B6A8B4D3}"/>
          </ac:spMkLst>
        </pc:spChg>
        <pc:picChg chg="add mod">
          <ac:chgData name="yashrealmec15@gmail.com" userId="96ecc678ac4d3d61" providerId="LiveId" clId="{CEA96446-A1CD-4E5A-A99B-98A86C788EAC}" dt="2024-06-16T09:14:53.482" v="858" actId="1076"/>
          <ac:picMkLst>
            <pc:docMk/>
            <pc:sldMk cId="1837862864" sldId="703"/>
            <ac:picMk id="4" creationId="{A009D736-5263-62B9-7A82-393810BC3910}"/>
          </ac:picMkLst>
        </pc:picChg>
        <pc:picChg chg="del">
          <ac:chgData name="yashrealmec15@gmail.com" userId="96ecc678ac4d3d61" providerId="LiveId" clId="{CEA96446-A1CD-4E5A-A99B-98A86C788EAC}" dt="2024-06-16T09:14:12.493" v="854" actId="478"/>
          <ac:picMkLst>
            <pc:docMk/>
            <pc:sldMk cId="1837862864" sldId="703"/>
            <ac:picMk id="7" creationId="{92AA37EB-A9B9-813F-93D4-84C37D365E7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16:07.530" v="879" actId="1076"/>
        <pc:sldMkLst>
          <pc:docMk/>
          <pc:sldMk cId="1313974907" sldId="704"/>
        </pc:sldMkLst>
        <pc:spChg chg="mod">
          <ac:chgData name="yashrealmec15@gmail.com" userId="96ecc678ac4d3d61" providerId="LiveId" clId="{CEA96446-A1CD-4E5A-A99B-98A86C788EAC}" dt="2024-06-16T09:15:44.264" v="875" actId="20577"/>
          <ac:spMkLst>
            <pc:docMk/>
            <pc:sldMk cId="1313974907" sldId="704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15:33.377" v="868" actId="478"/>
          <ac:spMkLst>
            <pc:docMk/>
            <pc:sldMk cId="1313974907" sldId="704"/>
            <ac:spMk id="3" creationId="{0C79F0F6-6043-E7ED-44FA-1149FA51989F}"/>
          </ac:spMkLst>
        </pc:spChg>
        <pc:spChg chg="add mod">
          <ac:chgData name="yashrealmec15@gmail.com" userId="96ecc678ac4d3d61" providerId="LiveId" clId="{CEA96446-A1CD-4E5A-A99B-98A86C788EAC}" dt="2024-06-16T09:15:58.724" v="877" actId="113"/>
          <ac:spMkLst>
            <pc:docMk/>
            <pc:sldMk cId="1313974907" sldId="704"/>
            <ac:spMk id="5" creationId="{22A70B18-C7E8-4D12-DE4A-E7A2373D09DE}"/>
          </ac:spMkLst>
        </pc:spChg>
        <pc:picChg chg="del">
          <ac:chgData name="yashrealmec15@gmail.com" userId="96ecc678ac4d3d61" providerId="LiveId" clId="{CEA96446-A1CD-4E5A-A99B-98A86C788EAC}" dt="2024-06-16T09:15:35.667" v="869" actId="478"/>
          <ac:picMkLst>
            <pc:docMk/>
            <pc:sldMk cId="1313974907" sldId="704"/>
            <ac:picMk id="4" creationId="{A009D736-5263-62B9-7A82-393810BC3910}"/>
          </ac:picMkLst>
        </pc:picChg>
        <pc:picChg chg="add mod">
          <ac:chgData name="yashrealmec15@gmail.com" userId="96ecc678ac4d3d61" providerId="LiveId" clId="{CEA96446-A1CD-4E5A-A99B-98A86C788EAC}" dt="2024-06-16T09:16:07.530" v="879" actId="1076"/>
          <ac:picMkLst>
            <pc:docMk/>
            <pc:sldMk cId="1313974907" sldId="704"/>
            <ac:picMk id="6" creationId="{8430C084-BAF0-0B8C-671B-32C393B354A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27:32.003" v="901" actId="1076"/>
        <pc:sldMkLst>
          <pc:docMk/>
          <pc:sldMk cId="2530603169" sldId="705"/>
        </pc:sldMkLst>
        <pc:spChg chg="mod">
          <ac:chgData name="yashrealmec15@gmail.com" userId="96ecc678ac4d3d61" providerId="LiveId" clId="{CEA96446-A1CD-4E5A-A99B-98A86C788EAC}" dt="2024-06-16T09:25:26.163" v="894" actId="20577"/>
          <ac:spMkLst>
            <pc:docMk/>
            <pc:sldMk cId="2530603169" sldId="70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25:52.321" v="899" actId="113"/>
          <ac:spMkLst>
            <pc:docMk/>
            <pc:sldMk cId="2530603169" sldId="705"/>
            <ac:spMk id="3" creationId="{43306957-2147-F59C-4743-94C277EE472A}"/>
          </ac:spMkLst>
        </pc:spChg>
        <pc:spChg chg="del">
          <ac:chgData name="yashrealmec15@gmail.com" userId="96ecc678ac4d3d61" providerId="LiveId" clId="{CEA96446-A1CD-4E5A-A99B-98A86C788EAC}" dt="2024-06-16T09:25:30.546" v="895" actId="478"/>
          <ac:spMkLst>
            <pc:docMk/>
            <pc:sldMk cId="2530603169" sldId="705"/>
            <ac:spMk id="5" creationId="{22A70B18-C7E8-4D12-DE4A-E7A2373D09DE}"/>
          </ac:spMkLst>
        </pc:spChg>
        <pc:picChg chg="add mod">
          <ac:chgData name="yashrealmec15@gmail.com" userId="96ecc678ac4d3d61" providerId="LiveId" clId="{CEA96446-A1CD-4E5A-A99B-98A86C788EAC}" dt="2024-06-16T09:27:32.003" v="901" actId="1076"/>
          <ac:picMkLst>
            <pc:docMk/>
            <pc:sldMk cId="2530603169" sldId="705"/>
            <ac:picMk id="4" creationId="{B3EAB978-5D2D-4260-79B5-3518BFCBEE24}"/>
          </ac:picMkLst>
        </pc:picChg>
        <pc:picChg chg="del">
          <ac:chgData name="yashrealmec15@gmail.com" userId="96ecc678ac4d3d61" providerId="LiveId" clId="{CEA96446-A1CD-4E5A-A99B-98A86C788EAC}" dt="2024-06-16T09:25:32.402" v="896" actId="478"/>
          <ac:picMkLst>
            <pc:docMk/>
            <pc:sldMk cId="2530603169" sldId="705"/>
            <ac:picMk id="6" creationId="{8430C084-BAF0-0B8C-671B-32C393B354A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29:26.452" v="917" actId="1076"/>
        <pc:sldMkLst>
          <pc:docMk/>
          <pc:sldMk cId="3335348407" sldId="706"/>
        </pc:sldMkLst>
        <pc:spChg chg="mod">
          <ac:chgData name="yashrealmec15@gmail.com" userId="96ecc678ac4d3d61" providerId="LiveId" clId="{CEA96446-A1CD-4E5A-A99B-98A86C788EAC}" dt="2024-06-16T09:28:42.204" v="909" actId="20577"/>
          <ac:spMkLst>
            <pc:docMk/>
            <pc:sldMk cId="3335348407" sldId="706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28:46.085" v="910" actId="478"/>
          <ac:spMkLst>
            <pc:docMk/>
            <pc:sldMk cId="3335348407" sldId="706"/>
            <ac:spMk id="3" creationId="{43306957-2147-F59C-4743-94C277EE472A}"/>
          </ac:spMkLst>
        </pc:spChg>
        <pc:spChg chg="add mod">
          <ac:chgData name="yashrealmec15@gmail.com" userId="96ecc678ac4d3d61" providerId="LiveId" clId="{CEA96446-A1CD-4E5A-A99B-98A86C788EAC}" dt="2024-06-16T09:29:22.570" v="916" actId="113"/>
          <ac:spMkLst>
            <pc:docMk/>
            <pc:sldMk cId="3335348407" sldId="706"/>
            <ac:spMk id="5" creationId="{BB7286C8-C880-77CD-3823-36D9CD2DF16C}"/>
          </ac:spMkLst>
        </pc:spChg>
        <pc:picChg chg="del">
          <ac:chgData name="yashrealmec15@gmail.com" userId="96ecc678ac4d3d61" providerId="LiveId" clId="{CEA96446-A1CD-4E5A-A99B-98A86C788EAC}" dt="2024-06-16T09:28:47.343" v="911" actId="478"/>
          <ac:picMkLst>
            <pc:docMk/>
            <pc:sldMk cId="3335348407" sldId="706"/>
            <ac:picMk id="4" creationId="{B3EAB978-5D2D-4260-79B5-3518BFCBEE24}"/>
          </ac:picMkLst>
        </pc:picChg>
        <pc:picChg chg="add mod">
          <ac:chgData name="yashrealmec15@gmail.com" userId="96ecc678ac4d3d61" providerId="LiveId" clId="{CEA96446-A1CD-4E5A-A99B-98A86C788EAC}" dt="2024-06-16T09:29:26.452" v="917" actId="1076"/>
          <ac:picMkLst>
            <pc:docMk/>
            <pc:sldMk cId="3335348407" sldId="706"/>
            <ac:picMk id="6" creationId="{74AEB364-3BCD-F148-DE7B-9F1FD5543D0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31:13.444" v="944" actId="1076"/>
        <pc:sldMkLst>
          <pc:docMk/>
          <pc:sldMk cId="1561983905" sldId="707"/>
        </pc:sldMkLst>
        <pc:spChg chg="mod">
          <ac:chgData name="yashrealmec15@gmail.com" userId="96ecc678ac4d3d61" providerId="LiveId" clId="{CEA96446-A1CD-4E5A-A99B-98A86C788EAC}" dt="2024-06-16T09:30:13.904" v="935" actId="20577"/>
          <ac:spMkLst>
            <pc:docMk/>
            <pc:sldMk cId="1561983905" sldId="70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30:21.178" v="936" actId="478"/>
          <ac:spMkLst>
            <pc:docMk/>
            <pc:sldMk cId="1561983905" sldId="707"/>
            <ac:spMk id="5" creationId="{BB7286C8-C880-77CD-3823-36D9CD2DF16C}"/>
          </ac:spMkLst>
        </pc:spChg>
        <pc:spChg chg="add mod">
          <ac:chgData name="yashrealmec15@gmail.com" userId="96ecc678ac4d3d61" providerId="LiveId" clId="{CEA96446-A1CD-4E5A-A99B-98A86C788EAC}" dt="2024-06-16T09:31:09.909" v="943" actId="113"/>
          <ac:spMkLst>
            <pc:docMk/>
            <pc:sldMk cId="1561983905" sldId="707"/>
            <ac:spMk id="7" creationId="{8A7409C1-1A5A-1AB4-219E-604A1EBA40B0}"/>
          </ac:spMkLst>
        </pc:spChg>
        <pc:graphicFrameChg chg="add del modGraphic">
          <ac:chgData name="yashrealmec15@gmail.com" userId="96ecc678ac4d3d61" providerId="LiveId" clId="{CEA96446-A1CD-4E5A-A99B-98A86C788EAC}" dt="2024-06-16T09:29:58.216" v="920" actId="478"/>
          <ac:graphicFrameMkLst>
            <pc:docMk/>
            <pc:sldMk cId="1561983905" sldId="707"/>
            <ac:graphicFrameMk id="4" creationId="{BE2C1232-1294-2E8E-6EA7-DC5A51D0A5C0}"/>
          </ac:graphicFrameMkLst>
        </pc:graphicFrameChg>
        <pc:picChg chg="del">
          <ac:chgData name="yashrealmec15@gmail.com" userId="96ecc678ac4d3d61" providerId="LiveId" clId="{CEA96446-A1CD-4E5A-A99B-98A86C788EAC}" dt="2024-06-16T09:30:22.425" v="937" actId="478"/>
          <ac:picMkLst>
            <pc:docMk/>
            <pc:sldMk cId="1561983905" sldId="707"/>
            <ac:picMk id="6" creationId="{74AEB364-3BCD-F148-DE7B-9F1FD5543D0E}"/>
          </ac:picMkLst>
        </pc:picChg>
        <pc:picChg chg="add mod">
          <ac:chgData name="yashrealmec15@gmail.com" userId="96ecc678ac4d3d61" providerId="LiveId" clId="{CEA96446-A1CD-4E5A-A99B-98A86C788EAC}" dt="2024-06-16T09:31:13.444" v="944" actId="1076"/>
          <ac:picMkLst>
            <pc:docMk/>
            <pc:sldMk cId="1561983905" sldId="707"/>
            <ac:picMk id="8" creationId="{1D8C8BBF-BC7B-F290-5615-92D8E1869BD9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31:54.093" v="953" actId="1076"/>
        <pc:sldMkLst>
          <pc:docMk/>
          <pc:sldMk cId="3806786812" sldId="708"/>
        </pc:sldMkLst>
        <pc:spChg chg="del">
          <ac:chgData name="yashrealmec15@gmail.com" userId="96ecc678ac4d3d61" providerId="LiveId" clId="{CEA96446-A1CD-4E5A-A99B-98A86C788EAC}" dt="2024-06-16T09:31:29.875" v="946" actId="478"/>
          <ac:spMkLst>
            <pc:docMk/>
            <pc:sldMk cId="3806786812" sldId="708"/>
            <ac:spMk id="2" creationId="{C3F9B67C-EFD6-443B-4068-BC7E2E01ED6A}"/>
          </ac:spMkLst>
        </pc:spChg>
        <pc:picChg chg="add mod">
          <ac:chgData name="yashrealmec15@gmail.com" userId="96ecc678ac4d3d61" providerId="LiveId" clId="{CEA96446-A1CD-4E5A-A99B-98A86C788EAC}" dt="2024-06-16T09:31:54.093" v="953" actId="1076"/>
          <ac:picMkLst>
            <pc:docMk/>
            <pc:sldMk cId="3806786812" sldId="708"/>
            <ac:picMk id="4" creationId="{837D3F85-4C3B-E4BA-EB72-7D5A10A997BD}"/>
          </ac:picMkLst>
        </pc:picChg>
      </pc:sldChg>
      <pc:sldChg chg="modSp add mod">
        <pc:chgData name="yashrealmec15@gmail.com" userId="96ecc678ac4d3d61" providerId="LiveId" clId="{CEA96446-A1CD-4E5A-A99B-98A86C788EAC}" dt="2024-06-16T11:05:55.559" v="1259" actId="20577"/>
        <pc:sldMkLst>
          <pc:docMk/>
          <pc:sldMk cId="3821179507" sldId="709"/>
        </pc:sldMkLst>
        <pc:spChg chg="mod">
          <ac:chgData name="yashrealmec15@gmail.com" userId="96ecc678ac4d3d61" providerId="LiveId" clId="{CEA96446-A1CD-4E5A-A99B-98A86C788EAC}" dt="2024-06-16T11:05:55.559" v="1259" actId="20577"/>
          <ac:spMkLst>
            <pc:docMk/>
            <pc:sldMk cId="3821179507" sldId="709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09:41:26.880" v="1030" actId="1076"/>
        <pc:sldMkLst>
          <pc:docMk/>
          <pc:sldMk cId="221053987" sldId="710"/>
        </pc:sldMkLst>
        <pc:spChg chg="mod">
          <ac:chgData name="yashrealmec15@gmail.com" userId="96ecc678ac4d3d61" providerId="LiveId" clId="{CEA96446-A1CD-4E5A-A99B-98A86C788EAC}" dt="2024-06-16T09:40:18.864" v="1011" actId="20577"/>
          <ac:spMkLst>
            <pc:docMk/>
            <pc:sldMk cId="221053987" sldId="71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41:23.213" v="1029" actId="20577"/>
          <ac:spMkLst>
            <pc:docMk/>
            <pc:sldMk cId="221053987" sldId="710"/>
            <ac:spMk id="3" creationId="{B40B6719-5C31-D030-61CA-AA788BA27A1C}"/>
          </ac:spMkLst>
        </pc:spChg>
        <pc:spChg chg="del">
          <ac:chgData name="yashrealmec15@gmail.com" userId="96ecc678ac4d3d61" providerId="LiveId" clId="{CEA96446-A1CD-4E5A-A99B-98A86C788EAC}" dt="2024-06-16T09:40:25.557" v="1012" actId="478"/>
          <ac:spMkLst>
            <pc:docMk/>
            <pc:sldMk cId="221053987" sldId="710"/>
            <ac:spMk id="7" creationId="{8A7409C1-1A5A-1AB4-219E-604A1EBA40B0}"/>
          </ac:spMkLst>
        </pc:spChg>
        <pc:picChg chg="add mod">
          <ac:chgData name="yashrealmec15@gmail.com" userId="96ecc678ac4d3d61" providerId="LiveId" clId="{CEA96446-A1CD-4E5A-A99B-98A86C788EAC}" dt="2024-06-16T09:41:26.880" v="1030" actId="1076"/>
          <ac:picMkLst>
            <pc:docMk/>
            <pc:sldMk cId="221053987" sldId="710"/>
            <ac:picMk id="4" creationId="{D0D388E5-30B2-B464-7A96-71C197E8A9E0}"/>
          </ac:picMkLst>
        </pc:picChg>
        <pc:picChg chg="del">
          <ac:chgData name="yashrealmec15@gmail.com" userId="96ecc678ac4d3d61" providerId="LiveId" clId="{CEA96446-A1CD-4E5A-A99B-98A86C788EAC}" dt="2024-06-16T09:40:26.966" v="1013" actId="478"/>
          <ac:picMkLst>
            <pc:docMk/>
            <pc:sldMk cId="221053987" sldId="710"/>
            <ac:picMk id="8" creationId="{1D8C8BBF-BC7B-F290-5615-92D8E1869BD9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3:27.440" v="1060" actId="20577"/>
        <pc:sldMkLst>
          <pc:docMk/>
          <pc:sldMk cId="1387117013" sldId="711"/>
        </pc:sldMkLst>
        <pc:spChg chg="mod">
          <ac:chgData name="yashrealmec15@gmail.com" userId="96ecc678ac4d3d61" providerId="LiveId" clId="{CEA96446-A1CD-4E5A-A99B-98A86C788EAC}" dt="2024-06-16T10:53:27.440" v="1060" actId="20577"/>
          <ac:spMkLst>
            <pc:docMk/>
            <pc:sldMk cId="1387117013" sldId="711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41:44.422" v="1032" actId="478"/>
          <ac:spMkLst>
            <pc:docMk/>
            <pc:sldMk cId="1387117013" sldId="711"/>
            <ac:spMk id="3" creationId="{B40B6719-5C31-D030-61CA-AA788BA27A1C}"/>
          </ac:spMkLst>
        </pc:spChg>
        <pc:spChg chg="add mod">
          <ac:chgData name="yashrealmec15@gmail.com" userId="96ecc678ac4d3d61" providerId="LiveId" clId="{CEA96446-A1CD-4E5A-A99B-98A86C788EAC}" dt="2024-06-16T09:42:39.123" v="1039" actId="113"/>
          <ac:spMkLst>
            <pc:docMk/>
            <pc:sldMk cId="1387117013" sldId="711"/>
            <ac:spMk id="5" creationId="{4C6CCC53-B81C-6FC1-084C-779AACFDB70C}"/>
          </ac:spMkLst>
        </pc:spChg>
        <pc:graphicFrameChg chg="add mod">
          <ac:chgData name="yashrealmec15@gmail.com" userId="96ecc678ac4d3d61" providerId="LiveId" clId="{CEA96446-A1CD-4E5A-A99B-98A86C788EAC}" dt="2024-06-16T09:42:12.279" v="1035"/>
          <ac:graphicFrameMkLst>
            <pc:docMk/>
            <pc:sldMk cId="1387117013" sldId="711"/>
            <ac:graphicFrameMk id="6" creationId="{BC3EAD77-19CF-B55B-7699-DAA4FDD101EE}"/>
          </ac:graphicFrameMkLst>
        </pc:graphicFrameChg>
        <pc:picChg chg="del">
          <ac:chgData name="yashrealmec15@gmail.com" userId="96ecc678ac4d3d61" providerId="LiveId" clId="{CEA96446-A1CD-4E5A-A99B-98A86C788EAC}" dt="2024-06-16T09:41:45.664" v="1033" actId="478"/>
          <ac:picMkLst>
            <pc:docMk/>
            <pc:sldMk cId="1387117013" sldId="711"/>
            <ac:picMk id="4" creationId="{D0D388E5-30B2-B464-7A96-71C197E8A9E0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5:55.554" v="1111" actId="1076"/>
        <pc:sldMkLst>
          <pc:docMk/>
          <pc:sldMk cId="253648494" sldId="712"/>
        </pc:sldMkLst>
        <pc:spChg chg="mod">
          <ac:chgData name="yashrealmec15@gmail.com" userId="96ecc678ac4d3d61" providerId="LiveId" clId="{CEA96446-A1CD-4E5A-A99B-98A86C788EAC}" dt="2024-06-16T10:53:48.059" v="1086" actId="20577"/>
          <ac:spMkLst>
            <pc:docMk/>
            <pc:sldMk cId="253648494" sldId="712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0:55:43.397" v="1109" actId="20577"/>
          <ac:spMkLst>
            <pc:docMk/>
            <pc:sldMk cId="253648494" sldId="712"/>
            <ac:spMk id="3" creationId="{30A2EFB6-E105-08F9-1F4B-BAC15AEFC557}"/>
          </ac:spMkLst>
        </pc:spChg>
        <pc:spChg chg="del">
          <ac:chgData name="yashrealmec15@gmail.com" userId="96ecc678ac4d3d61" providerId="LiveId" clId="{CEA96446-A1CD-4E5A-A99B-98A86C788EAC}" dt="2024-06-16T10:54:01.949" v="1087" actId="478"/>
          <ac:spMkLst>
            <pc:docMk/>
            <pc:sldMk cId="253648494" sldId="712"/>
            <ac:spMk id="5" creationId="{4C6CCC53-B81C-6FC1-084C-779AACFDB70C}"/>
          </ac:spMkLst>
        </pc:spChg>
        <pc:graphicFrameChg chg="del">
          <ac:chgData name="yashrealmec15@gmail.com" userId="96ecc678ac4d3d61" providerId="LiveId" clId="{CEA96446-A1CD-4E5A-A99B-98A86C788EAC}" dt="2024-06-16T10:54:08.609" v="1088" actId="478"/>
          <ac:graphicFrameMkLst>
            <pc:docMk/>
            <pc:sldMk cId="253648494" sldId="712"/>
            <ac:graphicFrameMk id="6" creationId="{BC3EAD77-19CF-B55B-7699-DAA4FDD101EE}"/>
          </ac:graphicFrameMkLst>
        </pc:graphicFrameChg>
        <pc:picChg chg="add mod">
          <ac:chgData name="yashrealmec15@gmail.com" userId="96ecc678ac4d3d61" providerId="LiveId" clId="{CEA96446-A1CD-4E5A-A99B-98A86C788EAC}" dt="2024-06-16T10:55:55.554" v="1111" actId="1076"/>
          <ac:picMkLst>
            <pc:docMk/>
            <pc:sldMk cId="253648494" sldId="712"/>
            <ac:picMk id="4" creationId="{EAB38BF5-A322-D7E9-77E6-F60826C4F07F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7:24.127" v="1130" actId="1076"/>
        <pc:sldMkLst>
          <pc:docMk/>
          <pc:sldMk cId="1615426406" sldId="713"/>
        </pc:sldMkLst>
        <pc:spChg chg="mod">
          <ac:chgData name="yashrealmec15@gmail.com" userId="96ecc678ac4d3d61" providerId="LiveId" clId="{CEA96446-A1CD-4E5A-A99B-98A86C788EAC}" dt="2024-06-16T10:56:13.225" v="1120" actId="20577"/>
          <ac:spMkLst>
            <pc:docMk/>
            <pc:sldMk cId="1615426406" sldId="713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0:56:17.580" v="1121" actId="478"/>
          <ac:spMkLst>
            <pc:docMk/>
            <pc:sldMk cId="1615426406" sldId="713"/>
            <ac:spMk id="3" creationId="{30A2EFB6-E105-08F9-1F4B-BAC15AEFC557}"/>
          </ac:spMkLst>
        </pc:spChg>
        <pc:spChg chg="add mod">
          <ac:chgData name="yashrealmec15@gmail.com" userId="96ecc678ac4d3d61" providerId="LiveId" clId="{CEA96446-A1CD-4E5A-A99B-98A86C788EAC}" dt="2024-06-16T10:57:14.309" v="1128" actId="20577"/>
          <ac:spMkLst>
            <pc:docMk/>
            <pc:sldMk cId="1615426406" sldId="713"/>
            <ac:spMk id="5" creationId="{2960C30C-685C-D536-D35C-75D5F7FE1592}"/>
          </ac:spMkLst>
        </pc:spChg>
        <pc:picChg chg="del">
          <ac:chgData name="yashrealmec15@gmail.com" userId="96ecc678ac4d3d61" providerId="LiveId" clId="{CEA96446-A1CD-4E5A-A99B-98A86C788EAC}" dt="2024-06-16T10:56:19.361" v="1122" actId="478"/>
          <ac:picMkLst>
            <pc:docMk/>
            <pc:sldMk cId="1615426406" sldId="713"/>
            <ac:picMk id="4" creationId="{EAB38BF5-A322-D7E9-77E6-F60826C4F07F}"/>
          </ac:picMkLst>
        </pc:picChg>
        <pc:picChg chg="add mod">
          <ac:chgData name="yashrealmec15@gmail.com" userId="96ecc678ac4d3d61" providerId="LiveId" clId="{CEA96446-A1CD-4E5A-A99B-98A86C788EAC}" dt="2024-06-16T10:57:24.127" v="1130" actId="1076"/>
          <ac:picMkLst>
            <pc:docMk/>
            <pc:sldMk cId="1615426406" sldId="713"/>
            <ac:picMk id="6" creationId="{B490C3AA-2B8B-A854-19A0-CE6CBC24527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9:23.365" v="1158" actId="1076"/>
        <pc:sldMkLst>
          <pc:docMk/>
          <pc:sldMk cId="186611412" sldId="714"/>
        </pc:sldMkLst>
        <pc:spChg chg="mod">
          <ac:chgData name="yashrealmec15@gmail.com" userId="96ecc678ac4d3d61" providerId="LiveId" clId="{CEA96446-A1CD-4E5A-A99B-98A86C788EAC}" dt="2024-06-16T10:57:44.529" v="1137" actId="20577"/>
          <ac:spMkLst>
            <pc:docMk/>
            <pc:sldMk cId="186611412" sldId="71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0:59:06.879" v="1156" actId="313"/>
          <ac:spMkLst>
            <pc:docMk/>
            <pc:sldMk cId="186611412" sldId="714"/>
            <ac:spMk id="3" creationId="{E59F5EAB-5323-AC00-2B95-06F00E9811C4}"/>
          </ac:spMkLst>
        </pc:spChg>
        <pc:spChg chg="del">
          <ac:chgData name="yashrealmec15@gmail.com" userId="96ecc678ac4d3d61" providerId="LiveId" clId="{CEA96446-A1CD-4E5A-A99B-98A86C788EAC}" dt="2024-06-16T10:58:01.009" v="1138" actId="478"/>
          <ac:spMkLst>
            <pc:docMk/>
            <pc:sldMk cId="186611412" sldId="714"/>
            <ac:spMk id="5" creationId="{2960C30C-685C-D536-D35C-75D5F7FE1592}"/>
          </ac:spMkLst>
        </pc:spChg>
        <pc:picChg chg="add mod">
          <ac:chgData name="yashrealmec15@gmail.com" userId="96ecc678ac4d3d61" providerId="LiveId" clId="{CEA96446-A1CD-4E5A-A99B-98A86C788EAC}" dt="2024-06-16T10:59:23.365" v="1158" actId="1076"/>
          <ac:picMkLst>
            <pc:docMk/>
            <pc:sldMk cId="186611412" sldId="714"/>
            <ac:picMk id="4" creationId="{0E2A24B3-15D1-AC39-01D6-1B24A2AEC6FD}"/>
          </ac:picMkLst>
        </pc:picChg>
        <pc:picChg chg="del">
          <ac:chgData name="yashrealmec15@gmail.com" userId="96ecc678ac4d3d61" providerId="LiveId" clId="{CEA96446-A1CD-4E5A-A99B-98A86C788EAC}" dt="2024-06-16T10:58:03.289" v="1139" actId="478"/>
          <ac:picMkLst>
            <pc:docMk/>
            <pc:sldMk cId="186611412" sldId="714"/>
            <ac:picMk id="6" creationId="{B490C3AA-2B8B-A854-19A0-CE6CBC24527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02:21.021" v="1215" actId="1076"/>
        <pc:sldMkLst>
          <pc:docMk/>
          <pc:sldMk cId="203470616" sldId="715"/>
        </pc:sldMkLst>
        <pc:spChg chg="mod">
          <ac:chgData name="yashrealmec15@gmail.com" userId="96ecc678ac4d3d61" providerId="LiveId" clId="{CEA96446-A1CD-4E5A-A99B-98A86C788EAC}" dt="2024-06-16T11:00:35.619" v="1170" actId="20577"/>
          <ac:spMkLst>
            <pc:docMk/>
            <pc:sldMk cId="203470616" sldId="71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00:38.629" v="1171" actId="478"/>
          <ac:spMkLst>
            <pc:docMk/>
            <pc:sldMk cId="203470616" sldId="715"/>
            <ac:spMk id="3" creationId="{E59F5EAB-5323-AC00-2B95-06F00E9811C4}"/>
          </ac:spMkLst>
        </pc:spChg>
        <pc:spChg chg="add mod">
          <ac:chgData name="yashrealmec15@gmail.com" userId="96ecc678ac4d3d61" providerId="LiveId" clId="{CEA96446-A1CD-4E5A-A99B-98A86C788EAC}" dt="2024-06-16T11:02:09.754" v="1213" actId="20577"/>
          <ac:spMkLst>
            <pc:docMk/>
            <pc:sldMk cId="203470616" sldId="715"/>
            <ac:spMk id="5" creationId="{1EE429F6-F5AA-4610-3A41-98C7E010E690}"/>
          </ac:spMkLst>
        </pc:spChg>
        <pc:picChg chg="del">
          <ac:chgData name="yashrealmec15@gmail.com" userId="96ecc678ac4d3d61" providerId="LiveId" clId="{CEA96446-A1CD-4E5A-A99B-98A86C788EAC}" dt="2024-06-16T11:00:40.033" v="1172" actId="478"/>
          <ac:picMkLst>
            <pc:docMk/>
            <pc:sldMk cId="203470616" sldId="715"/>
            <ac:picMk id="4" creationId="{0E2A24B3-15D1-AC39-01D6-1B24A2AEC6FD}"/>
          </ac:picMkLst>
        </pc:picChg>
        <pc:picChg chg="add mod">
          <ac:chgData name="yashrealmec15@gmail.com" userId="96ecc678ac4d3d61" providerId="LiveId" clId="{CEA96446-A1CD-4E5A-A99B-98A86C788EAC}" dt="2024-06-16T11:02:21.021" v="1215" actId="1076"/>
          <ac:picMkLst>
            <pc:docMk/>
            <pc:sldMk cId="203470616" sldId="715"/>
            <ac:picMk id="6" creationId="{916C780C-54C0-9560-B3FD-688CF79D2BD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06:16.824" v="1266" actId="20577"/>
        <pc:sldMkLst>
          <pc:docMk/>
          <pc:sldMk cId="521122119" sldId="716"/>
        </pc:sldMkLst>
        <pc:spChg chg="mod">
          <ac:chgData name="yashrealmec15@gmail.com" userId="96ecc678ac4d3d61" providerId="LiveId" clId="{CEA96446-A1CD-4E5A-A99B-98A86C788EAC}" dt="2024-06-16T11:06:16.824" v="1266" actId="20577"/>
          <ac:spMkLst>
            <pc:docMk/>
            <pc:sldMk cId="521122119" sldId="71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05:12.282" v="1232" actId="113"/>
          <ac:spMkLst>
            <pc:docMk/>
            <pc:sldMk cId="521122119" sldId="716"/>
            <ac:spMk id="3" creationId="{9AD5379C-F1B0-7D81-C2DC-1F13BCAE76A4}"/>
          </ac:spMkLst>
        </pc:spChg>
        <pc:spChg chg="del">
          <ac:chgData name="yashrealmec15@gmail.com" userId="96ecc678ac4d3d61" providerId="LiveId" clId="{CEA96446-A1CD-4E5A-A99B-98A86C788EAC}" dt="2024-06-16T11:03:56.591" v="1217" actId="478"/>
          <ac:spMkLst>
            <pc:docMk/>
            <pc:sldMk cId="521122119" sldId="716"/>
            <ac:spMk id="5" creationId="{1EE429F6-F5AA-4610-3A41-98C7E010E690}"/>
          </ac:spMkLst>
        </pc:spChg>
        <pc:picChg chg="add mod">
          <ac:chgData name="yashrealmec15@gmail.com" userId="96ecc678ac4d3d61" providerId="LiveId" clId="{CEA96446-A1CD-4E5A-A99B-98A86C788EAC}" dt="2024-06-16T11:05:19.083" v="1233" actId="1076"/>
          <ac:picMkLst>
            <pc:docMk/>
            <pc:sldMk cId="521122119" sldId="716"/>
            <ac:picMk id="4" creationId="{D4D1AAC5-4A6B-D6E1-44E8-B027E0246A56}"/>
          </ac:picMkLst>
        </pc:picChg>
        <pc:picChg chg="del">
          <ac:chgData name="yashrealmec15@gmail.com" userId="96ecc678ac4d3d61" providerId="LiveId" clId="{CEA96446-A1CD-4E5A-A99B-98A86C788EAC}" dt="2024-06-16T11:03:58.032" v="1218" actId="478"/>
          <ac:picMkLst>
            <pc:docMk/>
            <pc:sldMk cId="521122119" sldId="716"/>
            <ac:picMk id="6" creationId="{916C780C-54C0-9560-B3FD-688CF79D2BDC}"/>
          </ac:picMkLst>
        </pc:picChg>
      </pc:sldChg>
      <pc:sldChg chg="modSp add mod">
        <pc:chgData name="yashrealmec15@gmail.com" userId="96ecc678ac4d3d61" providerId="LiveId" clId="{CEA96446-A1CD-4E5A-A99B-98A86C788EAC}" dt="2024-06-16T11:34:31.094" v="1442"/>
        <pc:sldMkLst>
          <pc:docMk/>
          <pc:sldMk cId="369370039" sldId="717"/>
        </pc:sldMkLst>
        <pc:spChg chg="mod">
          <ac:chgData name="yashrealmec15@gmail.com" userId="96ecc678ac4d3d61" providerId="LiveId" clId="{CEA96446-A1CD-4E5A-A99B-98A86C788EAC}" dt="2024-06-16T11:34:31.094" v="1442"/>
          <ac:spMkLst>
            <pc:docMk/>
            <pc:sldMk cId="369370039" sldId="717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11:08:41.408" v="1300" actId="20577"/>
        <pc:sldMkLst>
          <pc:docMk/>
          <pc:sldMk cId="1704542111" sldId="718"/>
        </pc:sldMkLst>
        <pc:spChg chg="mod">
          <ac:chgData name="yashrealmec15@gmail.com" userId="96ecc678ac4d3d61" providerId="LiveId" clId="{CEA96446-A1CD-4E5A-A99B-98A86C788EAC}" dt="2024-06-16T11:08:41.408" v="1300" actId="20577"/>
          <ac:spMkLst>
            <pc:docMk/>
            <pc:sldMk cId="1704542111" sldId="718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08:05.193" v="1280" actId="478"/>
          <ac:spMkLst>
            <pc:docMk/>
            <pc:sldMk cId="1704542111" sldId="718"/>
            <ac:spMk id="3" creationId="{9AD5379C-F1B0-7D81-C2DC-1F13BCAE76A4}"/>
          </ac:spMkLst>
        </pc:spChg>
        <pc:spChg chg="add mod">
          <ac:chgData name="yashrealmec15@gmail.com" userId="96ecc678ac4d3d61" providerId="LiveId" clId="{CEA96446-A1CD-4E5A-A99B-98A86C788EAC}" dt="2024-06-16T11:08:18.703" v="1283" actId="108"/>
          <ac:spMkLst>
            <pc:docMk/>
            <pc:sldMk cId="1704542111" sldId="718"/>
            <ac:spMk id="6" creationId="{7C2DB7BD-39D2-4275-BA7C-A689B0394118}"/>
          </ac:spMkLst>
        </pc:spChg>
        <pc:picChg chg="del">
          <ac:chgData name="yashrealmec15@gmail.com" userId="96ecc678ac4d3d61" providerId="LiveId" clId="{CEA96446-A1CD-4E5A-A99B-98A86C788EAC}" dt="2024-06-16T11:08:08.327" v="1282" actId="478"/>
          <ac:picMkLst>
            <pc:docMk/>
            <pc:sldMk cId="1704542111" sldId="718"/>
            <ac:picMk id="4" creationId="{D4D1AAC5-4A6B-D6E1-44E8-B027E0246A56}"/>
          </ac:picMkLst>
        </pc:picChg>
        <pc:picChg chg="add">
          <ac:chgData name="yashrealmec15@gmail.com" userId="96ecc678ac4d3d61" providerId="LiveId" clId="{CEA96446-A1CD-4E5A-A99B-98A86C788EAC}" dt="2024-06-16T11:07:11.306" v="1273"/>
          <ac:picMkLst>
            <pc:docMk/>
            <pc:sldMk cId="1704542111" sldId="718"/>
            <ac:picMk id="5" creationId="{8651D02E-D7B0-C905-0111-28F71CDC0D95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12:54.432" v="1316" actId="108"/>
        <pc:sldMkLst>
          <pc:docMk/>
          <pc:sldMk cId="300108610" sldId="719"/>
        </pc:sldMkLst>
        <pc:spChg chg="add mod">
          <ac:chgData name="yashrealmec15@gmail.com" userId="96ecc678ac4d3d61" providerId="LiveId" clId="{CEA96446-A1CD-4E5A-A99B-98A86C788EAC}" dt="2024-06-16T11:12:54.432" v="1316" actId="108"/>
          <ac:spMkLst>
            <pc:docMk/>
            <pc:sldMk cId="300108610" sldId="719"/>
            <ac:spMk id="3" creationId="{B814BF49-3351-6E75-C835-5692CD332331}"/>
          </ac:spMkLst>
        </pc:spChg>
        <pc:spChg chg="del">
          <ac:chgData name="yashrealmec15@gmail.com" userId="96ecc678ac4d3d61" providerId="LiveId" clId="{CEA96446-A1CD-4E5A-A99B-98A86C788EAC}" dt="2024-06-16T11:11:25.108" v="1302" actId="478"/>
          <ac:spMkLst>
            <pc:docMk/>
            <pc:sldMk cId="300108610" sldId="719"/>
            <ac:spMk id="6" creationId="{7C2DB7BD-39D2-4275-BA7C-A689B0394118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11:24:50.114" v="1378" actId="1076"/>
        <pc:sldMkLst>
          <pc:docMk/>
          <pc:sldMk cId="1917159218" sldId="720"/>
        </pc:sldMkLst>
        <pc:spChg chg="mod">
          <ac:chgData name="yashrealmec15@gmail.com" userId="96ecc678ac4d3d61" providerId="LiveId" clId="{CEA96446-A1CD-4E5A-A99B-98A86C788EAC}" dt="2024-06-16T11:24:13.229" v="1375" actId="20577"/>
          <ac:spMkLst>
            <pc:docMk/>
            <pc:sldMk cId="1917159218" sldId="720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12:25.167" v="1311" actId="478"/>
          <ac:spMkLst>
            <pc:docMk/>
            <pc:sldMk cId="1917159218" sldId="720"/>
            <ac:spMk id="3" creationId="{B814BF49-3351-6E75-C835-5692CD332331}"/>
          </ac:spMkLst>
        </pc:spChg>
        <pc:spChg chg="add del mod">
          <ac:chgData name="yashrealmec15@gmail.com" userId="96ecc678ac4d3d61" providerId="LiveId" clId="{CEA96446-A1CD-4E5A-A99B-98A86C788EAC}" dt="2024-06-16T11:19:41.190" v="1330" actId="478"/>
          <ac:spMkLst>
            <pc:docMk/>
            <pc:sldMk cId="1917159218" sldId="720"/>
            <ac:spMk id="4" creationId="{899DBA57-13ED-CCBF-9B57-B6B6A1C8386F}"/>
          </ac:spMkLst>
        </pc:spChg>
        <pc:spChg chg="add mod">
          <ac:chgData name="yashrealmec15@gmail.com" userId="96ecc678ac4d3d61" providerId="LiveId" clId="{CEA96446-A1CD-4E5A-A99B-98A86C788EAC}" dt="2024-06-16T11:23:15.909" v="1353" actId="113"/>
          <ac:spMkLst>
            <pc:docMk/>
            <pc:sldMk cId="1917159218" sldId="720"/>
            <ac:spMk id="6" creationId="{C75949D7-10A9-1515-B5E3-115F2DBBEA3E}"/>
          </ac:spMkLst>
        </pc:spChg>
        <pc:picChg chg="add del mod">
          <ac:chgData name="yashrealmec15@gmail.com" userId="96ecc678ac4d3d61" providerId="LiveId" clId="{CEA96446-A1CD-4E5A-A99B-98A86C788EAC}" dt="2024-06-16T11:24:44.951" v="1376" actId="478"/>
          <ac:picMkLst>
            <pc:docMk/>
            <pc:sldMk cId="1917159218" sldId="720"/>
            <ac:picMk id="5" creationId="{EC46AFFA-4622-708F-E73C-FB2640B476B6}"/>
          </ac:picMkLst>
        </pc:picChg>
        <pc:picChg chg="add mod">
          <ac:chgData name="yashrealmec15@gmail.com" userId="96ecc678ac4d3d61" providerId="LiveId" clId="{CEA96446-A1CD-4E5A-A99B-98A86C788EAC}" dt="2024-06-16T11:24:50.114" v="1378" actId="1076"/>
          <ac:picMkLst>
            <pc:docMk/>
            <pc:sldMk cId="1917159218" sldId="720"/>
            <ac:picMk id="7" creationId="{4DDCEFC4-ED97-09CA-1791-7894FCD2E7A8}"/>
          </ac:picMkLst>
        </pc:picChg>
      </pc:sldChg>
      <pc:sldChg chg="modSp add mod">
        <pc:chgData name="yashrealmec15@gmail.com" userId="96ecc678ac4d3d61" providerId="LiveId" clId="{CEA96446-A1CD-4E5A-A99B-98A86C788EAC}" dt="2024-06-16T11:14:51.531" v="1327" actId="20577"/>
        <pc:sldMkLst>
          <pc:docMk/>
          <pc:sldMk cId="871704215" sldId="721"/>
        </pc:sldMkLst>
        <pc:spChg chg="mod">
          <ac:chgData name="yashrealmec15@gmail.com" userId="96ecc678ac4d3d61" providerId="LiveId" clId="{CEA96446-A1CD-4E5A-A99B-98A86C788EAC}" dt="2024-06-16T11:14:51.531" v="1327" actId="20577"/>
          <ac:spMkLst>
            <pc:docMk/>
            <pc:sldMk cId="871704215" sldId="721"/>
            <ac:spMk id="2" creationId="{F84C86F3-DA51-F012-B62D-5124A687DDFF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6T11:28:32.841" v="1397" actId="1076"/>
        <pc:sldMkLst>
          <pc:docMk/>
          <pc:sldMk cId="3039294231" sldId="722"/>
        </pc:sldMkLst>
        <pc:spChg chg="mod">
          <ac:chgData name="yashrealmec15@gmail.com" userId="96ecc678ac4d3d61" providerId="LiveId" clId="{CEA96446-A1CD-4E5A-A99B-98A86C788EAC}" dt="2024-06-16T11:25:18.295" v="1386" actId="20577"/>
          <ac:spMkLst>
            <pc:docMk/>
            <pc:sldMk cId="3039294231" sldId="722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26:56.584" v="1396" actId="20577"/>
          <ac:spMkLst>
            <pc:docMk/>
            <pc:sldMk cId="3039294231" sldId="722"/>
            <ac:spMk id="3" creationId="{9A3B8671-E89E-8C6E-8086-690DC76D8994}"/>
          </ac:spMkLst>
        </pc:spChg>
        <pc:spChg chg="del">
          <ac:chgData name="yashrealmec15@gmail.com" userId="96ecc678ac4d3d61" providerId="LiveId" clId="{CEA96446-A1CD-4E5A-A99B-98A86C788EAC}" dt="2024-06-16T11:25:59.522" v="1387" actId="478"/>
          <ac:spMkLst>
            <pc:docMk/>
            <pc:sldMk cId="3039294231" sldId="722"/>
            <ac:spMk id="6" creationId="{C75949D7-10A9-1515-B5E3-115F2DBBEA3E}"/>
          </ac:spMkLst>
        </pc:spChg>
        <pc:picChg chg="add mod">
          <ac:chgData name="yashrealmec15@gmail.com" userId="96ecc678ac4d3d61" providerId="LiveId" clId="{CEA96446-A1CD-4E5A-A99B-98A86C788EAC}" dt="2024-06-16T11:28:32.841" v="1397" actId="1076"/>
          <ac:picMkLst>
            <pc:docMk/>
            <pc:sldMk cId="3039294231" sldId="722"/>
            <ac:picMk id="4" creationId="{E95D04B1-6494-96A8-57DE-77D18C88ED85}"/>
          </ac:picMkLst>
        </pc:picChg>
        <pc:picChg chg="del">
          <ac:chgData name="yashrealmec15@gmail.com" userId="96ecc678ac4d3d61" providerId="LiveId" clId="{CEA96446-A1CD-4E5A-A99B-98A86C788EAC}" dt="2024-06-16T11:26:01.373" v="1388" actId="478"/>
          <ac:picMkLst>
            <pc:docMk/>
            <pc:sldMk cId="3039294231" sldId="722"/>
            <ac:picMk id="7" creationId="{4DDCEFC4-ED97-09CA-1791-7894FCD2E7A8}"/>
          </ac:picMkLst>
        </pc:picChg>
      </pc:sldChg>
      <pc:sldChg chg="addSp delSp modSp add mod addAnim delAnim modAnim">
        <pc:chgData name="yashrealmec15@gmail.com" userId="96ecc678ac4d3d61" providerId="LiveId" clId="{CEA96446-A1CD-4E5A-A99B-98A86C788EAC}" dt="2024-06-16T11:33:44.456" v="1431" actId="1076"/>
        <pc:sldMkLst>
          <pc:docMk/>
          <pc:sldMk cId="4213894748" sldId="723"/>
        </pc:sldMkLst>
        <pc:spChg chg="mod">
          <ac:chgData name="yashrealmec15@gmail.com" userId="96ecc678ac4d3d61" providerId="LiveId" clId="{CEA96446-A1CD-4E5A-A99B-98A86C788EAC}" dt="2024-06-16T11:32:06.683" v="1419" actId="20577"/>
          <ac:spMkLst>
            <pc:docMk/>
            <pc:sldMk cId="4213894748" sldId="723"/>
            <ac:spMk id="2" creationId="{F84C86F3-DA51-F012-B62D-5124A687DDFF}"/>
          </ac:spMkLst>
        </pc:spChg>
        <pc:spChg chg="add del">
          <ac:chgData name="yashrealmec15@gmail.com" userId="96ecc678ac4d3d61" providerId="LiveId" clId="{CEA96446-A1CD-4E5A-A99B-98A86C788EAC}" dt="2024-06-16T11:32:37.289" v="1420" actId="478"/>
          <ac:spMkLst>
            <pc:docMk/>
            <pc:sldMk cId="4213894748" sldId="723"/>
            <ac:spMk id="3" creationId="{9A3B8671-E89E-8C6E-8086-690DC76D8994}"/>
          </ac:spMkLst>
        </pc:spChg>
        <pc:spChg chg="add mod">
          <ac:chgData name="yashrealmec15@gmail.com" userId="96ecc678ac4d3d61" providerId="LiveId" clId="{CEA96446-A1CD-4E5A-A99B-98A86C788EAC}" dt="2024-06-16T11:29:14.313" v="1404"/>
          <ac:spMkLst>
            <pc:docMk/>
            <pc:sldMk cId="4213894748" sldId="723"/>
            <ac:spMk id="5" creationId="{15A14B26-AE44-42C1-ED13-6DB2926ABCD9}"/>
          </ac:spMkLst>
        </pc:spChg>
        <pc:spChg chg="add mod">
          <ac:chgData name="yashrealmec15@gmail.com" userId="96ecc678ac4d3d61" providerId="LiveId" clId="{CEA96446-A1CD-4E5A-A99B-98A86C788EAC}" dt="2024-06-16T11:33:22.087" v="1429" actId="113"/>
          <ac:spMkLst>
            <pc:docMk/>
            <pc:sldMk cId="4213894748" sldId="723"/>
            <ac:spMk id="6" creationId="{A1E73DDA-6D0D-2F8A-B113-D9F2FF854EA0}"/>
          </ac:spMkLst>
        </pc:spChg>
        <pc:picChg chg="del">
          <ac:chgData name="yashrealmec15@gmail.com" userId="96ecc678ac4d3d61" providerId="LiveId" clId="{CEA96446-A1CD-4E5A-A99B-98A86C788EAC}" dt="2024-06-16T11:29:18.498" v="1405" actId="478"/>
          <ac:picMkLst>
            <pc:docMk/>
            <pc:sldMk cId="4213894748" sldId="723"/>
            <ac:picMk id="4" creationId="{E95D04B1-6494-96A8-57DE-77D18C88ED85}"/>
          </ac:picMkLst>
        </pc:picChg>
        <pc:picChg chg="add mod">
          <ac:chgData name="yashrealmec15@gmail.com" userId="96ecc678ac4d3d61" providerId="LiveId" clId="{CEA96446-A1CD-4E5A-A99B-98A86C788EAC}" dt="2024-06-16T11:33:44.456" v="1431" actId="1076"/>
          <ac:picMkLst>
            <pc:docMk/>
            <pc:sldMk cId="4213894748" sldId="723"/>
            <ac:picMk id="7" creationId="{D5EDD399-61AE-1958-0632-341F7A42FF1C}"/>
          </ac:picMkLst>
        </pc:picChg>
      </pc:sldChg>
      <pc:sldChg chg="modSp add mod">
        <pc:chgData name="yashrealmec15@gmail.com" userId="96ecc678ac4d3d61" providerId="LiveId" clId="{CEA96446-A1CD-4E5A-A99B-98A86C788EAC}" dt="2024-06-17T05:27:57.840" v="1633"/>
        <pc:sldMkLst>
          <pc:docMk/>
          <pc:sldMk cId="3546854533" sldId="724"/>
        </pc:sldMkLst>
        <pc:spChg chg="mod">
          <ac:chgData name="yashrealmec15@gmail.com" userId="96ecc678ac4d3d61" providerId="LiveId" clId="{CEA96446-A1CD-4E5A-A99B-98A86C788EAC}" dt="2024-06-17T05:27:57.840" v="1633"/>
          <ac:spMkLst>
            <pc:docMk/>
            <pc:sldMk cId="3546854533" sldId="724"/>
            <ac:spMk id="4" creationId="{589D8245-E8BD-5155-E4C1-8A4C6DDCAD34}"/>
          </ac:spMkLst>
        </pc:spChg>
      </pc:sldChg>
      <pc:sldChg chg="addSp delSp modSp add mod ord addAnim delAnim modAnim">
        <pc:chgData name="yashrealmec15@gmail.com" userId="96ecc678ac4d3d61" providerId="LiveId" clId="{CEA96446-A1CD-4E5A-A99B-98A86C788EAC}" dt="2024-06-16T11:36:27.215" v="1475" actId="255"/>
        <pc:sldMkLst>
          <pc:docMk/>
          <pc:sldMk cId="2129012025" sldId="725"/>
        </pc:sldMkLst>
        <pc:spChg chg="mod">
          <ac:chgData name="yashrealmec15@gmail.com" userId="96ecc678ac4d3d61" providerId="LiveId" clId="{CEA96446-A1CD-4E5A-A99B-98A86C788EAC}" dt="2024-06-16T11:35:21.049" v="1457" actId="20577"/>
          <ac:spMkLst>
            <pc:docMk/>
            <pc:sldMk cId="2129012025" sldId="72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35:46.495" v="1466"/>
          <ac:spMkLst>
            <pc:docMk/>
            <pc:sldMk cId="2129012025" sldId="725"/>
            <ac:spMk id="3" creationId="{9B52BA54-FE69-DAE6-3251-EE1F537207FA}"/>
          </ac:spMkLst>
        </pc:spChg>
        <pc:spChg chg="add mod">
          <ac:chgData name="yashrealmec15@gmail.com" userId="96ecc678ac4d3d61" providerId="LiveId" clId="{CEA96446-A1CD-4E5A-A99B-98A86C788EAC}" dt="2024-06-16T11:36:27.215" v="1475" actId="255"/>
          <ac:spMkLst>
            <pc:docMk/>
            <pc:sldMk cId="2129012025" sldId="725"/>
            <ac:spMk id="4" creationId="{66918C6A-4BF1-709A-0665-172C6A45F5C2}"/>
          </ac:spMkLst>
        </pc:spChg>
        <pc:spChg chg="add del">
          <ac:chgData name="yashrealmec15@gmail.com" userId="96ecc678ac4d3d61" providerId="LiveId" clId="{CEA96446-A1CD-4E5A-A99B-98A86C788EAC}" dt="2024-06-16T11:35:53.682" v="1469" actId="478"/>
          <ac:spMkLst>
            <pc:docMk/>
            <pc:sldMk cId="2129012025" sldId="725"/>
            <ac:spMk id="6" creationId="{A1E73DDA-6D0D-2F8A-B113-D9F2FF854EA0}"/>
          </ac:spMkLst>
        </pc:spChg>
        <pc:picChg chg="add del">
          <ac:chgData name="yashrealmec15@gmail.com" userId="96ecc678ac4d3d61" providerId="LiveId" clId="{CEA96446-A1CD-4E5A-A99B-98A86C788EAC}" dt="2024-06-16T11:35:51.573" v="1468" actId="478"/>
          <ac:picMkLst>
            <pc:docMk/>
            <pc:sldMk cId="2129012025" sldId="725"/>
            <ac:picMk id="7" creationId="{D5EDD399-61AE-1958-0632-341F7A42FF1C}"/>
          </ac:picMkLst>
        </pc:picChg>
      </pc:sldChg>
      <pc:sldChg chg="add del">
        <pc:chgData name="yashrealmec15@gmail.com" userId="96ecc678ac4d3d61" providerId="LiveId" clId="{CEA96446-A1CD-4E5A-A99B-98A86C788EAC}" dt="2024-06-16T11:34:47.324" v="1444" actId="47"/>
        <pc:sldMkLst>
          <pc:docMk/>
          <pc:sldMk cId="2872595223" sldId="725"/>
        </pc:sldMkLst>
      </pc:sldChg>
      <pc:sldChg chg="addSp delSp modSp add mod delAnim modAnim">
        <pc:chgData name="yashrealmec15@gmail.com" userId="96ecc678ac4d3d61" providerId="LiveId" clId="{CEA96446-A1CD-4E5A-A99B-98A86C788EAC}" dt="2024-06-16T11:39:06.128" v="1511" actId="1076"/>
        <pc:sldMkLst>
          <pc:docMk/>
          <pc:sldMk cId="2113584650" sldId="726"/>
        </pc:sldMkLst>
        <pc:spChg chg="mod">
          <ac:chgData name="yashrealmec15@gmail.com" userId="96ecc678ac4d3d61" providerId="LiveId" clId="{CEA96446-A1CD-4E5A-A99B-98A86C788EAC}" dt="2024-06-16T11:37:02.094" v="1493" actId="20577"/>
          <ac:spMkLst>
            <pc:docMk/>
            <pc:sldMk cId="2113584650" sldId="72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38:50.913" v="1509" actId="20577"/>
          <ac:spMkLst>
            <pc:docMk/>
            <pc:sldMk cId="2113584650" sldId="726"/>
            <ac:spMk id="3" creationId="{2BC6A2CE-2617-84FD-5CE4-3F7D40A2087F}"/>
          </ac:spMkLst>
        </pc:spChg>
        <pc:spChg chg="del">
          <ac:chgData name="yashrealmec15@gmail.com" userId="96ecc678ac4d3d61" providerId="LiveId" clId="{CEA96446-A1CD-4E5A-A99B-98A86C788EAC}" dt="2024-06-16T11:37:10.958" v="1494" actId="478"/>
          <ac:spMkLst>
            <pc:docMk/>
            <pc:sldMk cId="2113584650" sldId="726"/>
            <ac:spMk id="4" creationId="{66918C6A-4BF1-709A-0665-172C6A45F5C2}"/>
          </ac:spMkLst>
        </pc:spChg>
        <pc:picChg chg="add mod">
          <ac:chgData name="yashrealmec15@gmail.com" userId="96ecc678ac4d3d61" providerId="LiveId" clId="{CEA96446-A1CD-4E5A-A99B-98A86C788EAC}" dt="2024-06-16T11:39:06.128" v="1511" actId="1076"/>
          <ac:picMkLst>
            <pc:docMk/>
            <pc:sldMk cId="2113584650" sldId="726"/>
            <ac:picMk id="5" creationId="{BF0F6050-6D96-B6AE-CF9F-1EEC76C4CA7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44:25.059" v="1538" actId="1076"/>
        <pc:sldMkLst>
          <pc:docMk/>
          <pc:sldMk cId="4137352871" sldId="727"/>
        </pc:sldMkLst>
        <pc:spChg chg="mod">
          <ac:chgData name="yashrealmec15@gmail.com" userId="96ecc678ac4d3d61" providerId="LiveId" clId="{CEA96446-A1CD-4E5A-A99B-98A86C788EAC}" dt="2024-06-16T11:41:59.380" v="1527" actId="20577"/>
          <ac:spMkLst>
            <pc:docMk/>
            <pc:sldMk cId="4137352871" sldId="72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43:36.353" v="1528" actId="478"/>
          <ac:spMkLst>
            <pc:docMk/>
            <pc:sldMk cId="4137352871" sldId="727"/>
            <ac:spMk id="3" creationId="{2BC6A2CE-2617-84FD-5CE4-3F7D40A2087F}"/>
          </ac:spMkLst>
        </pc:spChg>
        <pc:spChg chg="add mod">
          <ac:chgData name="yashrealmec15@gmail.com" userId="96ecc678ac4d3d61" providerId="LiveId" clId="{CEA96446-A1CD-4E5A-A99B-98A86C788EAC}" dt="2024-06-16T11:44:04.433" v="1535" actId="20577"/>
          <ac:spMkLst>
            <pc:docMk/>
            <pc:sldMk cId="4137352871" sldId="727"/>
            <ac:spMk id="4" creationId="{60215105-36CC-30F5-3A24-7CC960A131C7}"/>
          </ac:spMkLst>
        </pc:spChg>
        <pc:picChg chg="del">
          <ac:chgData name="yashrealmec15@gmail.com" userId="96ecc678ac4d3d61" providerId="LiveId" clId="{CEA96446-A1CD-4E5A-A99B-98A86C788EAC}" dt="2024-06-16T11:43:38.347" v="1529" actId="478"/>
          <ac:picMkLst>
            <pc:docMk/>
            <pc:sldMk cId="4137352871" sldId="727"/>
            <ac:picMk id="5" creationId="{BF0F6050-6D96-B6AE-CF9F-1EEC76C4CA77}"/>
          </ac:picMkLst>
        </pc:picChg>
        <pc:picChg chg="add mod">
          <ac:chgData name="yashrealmec15@gmail.com" userId="96ecc678ac4d3d61" providerId="LiveId" clId="{CEA96446-A1CD-4E5A-A99B-98A86C788EAC}" dt="2024-06-16T11:44:25.059" v="1538" actId="1076"/>
          <ac:picMkLst>
            <pc:docMk/>
            <pc:sldMk cId="4137352871" sldId="727"/>
            <ac:picMk id="6" creationId="{1DC713AD-897F-2E8B-AB83-E2270843925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47:10.471" v="1574" actId="20577"/>
        <pc:sldMkLst>
          <pc:docMk/>
          <pc:sldMk cId="3673702574" sldId="728"/>
        </pc:sldMkLst>
        <pc:spChg chg="mod">
          <ac:chgData name="yashrealmec15@gmail.com" userId="96ecc678ac4d3d61" providerId="LiveId" clId="{CEA96446-A1CD-4E5A-A99B-98A86C788EAC}" dt="2024-06-16T11:47:10.471" v="1574" actId="20577"/>
          <ac:spMkLst>
            <pc:docMk/>
            <pc:sldMk cId="3673702574" sldId="72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45:41.110" v="1545" actId="113"/>
          <ac:spMkLst>
            <pc:docMk/>
            <pc:sldMk cId="3673702574" sldId="728"/>
            <ac:spMk id="3" creationId="{BB7661BA-3201-28E6-1543-B33CCCA8104C}"/>
          </ac:spMkLst>
        </pc:spChg>
        <pc:spChg chg="del">
          <ac:chgData name="yashrealmec15@gmail.com" userId="96ecc678ac4d3d61" providerId="LiveId" clId="{CEA96446-A1CD-4E5A-A99B-98A86C788EAC}" dt="2024-06-16T11:45:22.798" v="1541" actId="478"/>
          <ac:spMkLst>
            <pc:docMk/>
            <pc:sldMk cId="3673702574" sldId="728"/>
            <ac:spMk id="4" creationId="{60215105-36CC-30F5-3A24-7CC960A131C7}"/>
          </ac:spMkLst>
        </pc:spChg>
        <pc:picChg chg="add mod">
          <ac:chgData name="yashrealmec15@gmail.com" userId="96ecc678ac4d3d61" providerId="LiveId" clId="{CEA96446-A1CD-4E5A-A99B-98A86C788EAC}" dt="2024-06-16T11:46:23.780" v="1555" actId="1076"/>
          <ac:picMkLst>
            <pc:docMk/>
            <pc:sldMk cId="3673702574" sldId="728"/>
            <ac:picMk id="5" creationId="{EDFE56F5-2ABE-4370-9723-200D51FCB9F3}"/>
          </ac:picMkLst>
        </pc:picChg>
        <pc:picChg chg="del">
          <ac:chgData name="yashrealmec15@gmail.com" userId="96ecc678ac4d3d61" providerId="LiveId" clId="{CEA96446-A1CD-4E5A-A99B-98A86C788EAC}" dt="2024-06-16T11:45:24.617" v="1542" actId="478"/>
          <ac:picMkLst>
            <pc:docMk/>
            <pc:sldMk cId="3673702574" sldId="728"/>
            <ac:picMk id="6" creationId="{1DC713AD-897F-2E8B-AB83-E2270843925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50:33.651" v="1601" actId="20577"/>
        <pc:sldMkLst>
          <pc:docMk/>
          <pc:sldMk cId="3421878848" sldId="729"/>
        </pc:sldMkLst>
        <pc:spChg chg="mod">
          <ac:chgData name="yashrealmec15@gmail.com" userId="96ecc678ac4d3d61" providerId="LiveId" clId="{CEA96446-A1CD-4E5A-A99B-98A86C788EAC}" dt="2024-06-16T11:50:33.651" v="1601" actId="20577"/>
          <ac:spMkLst>
            <pc:docMk/>
            <pc:sldMk cId="3421878848" sldId="72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48:21.940" v="1579" actId="478"/>
          <ac:spMkLst>
            <pc:docMk/>
            <pc:sldMk cId="3421878848" sldId="729"/>
            <ac:spMk id="3" creationId="{BB7661BA-3201-28E6-1543-B33CCCA8104C}"/>
          </ac:spMkLst>
        </pc:spChg>
        <pc:spChg chg="add mod">
          <ac:chgData name="yashrealmec15@gmail.com" userId="96ecc678ac4d3d61" providerId="LiveId" clId="{CEA96446-A1CD-4E5A-A99B-98A86C788EAC}" dt="2024-06-16T11:50:16.604" v="1597" actId="113"/>
          <ac:spMkLst>
            <pc:docMk/>
            <pc:sldMk cId="3421878848" sldId="729"/>
            <ac:spMk id="4" creationId="{BBACECA4-2F41-81DC-24D1-66D0A53A745E}"/>
          </ac:spMkLst>
        </pc:spChg>
        <pc:picChg chg="del">
          <ac:chgData name="yashrealmec15@gmail.com" userId="96ecc678ac4d3d61" providerId="LiveId" clId="{CEA96446-A1CD-4E5A-A99B-98A86C788EAC}" dt="2024-06-16T11:48:25.133" v="1580" actId="478"/>
          <ac:picMkLst>
            <pc:docMk/>
            <pc:sldMk cId="3421878848" sldId="729"/>
            <ac:picMk id="5" creationId="{EDFE56F5-2ABE-4370-9723-200D51FCB9F3}"/>
          </ac:picMkLst>
        </pc:picChg>
        <pc:picChg chg="add mod">
          <ac:chgData name="yashrealmec15@gmail.com" userId="96ecc678ac4d3d61" providerId="LiveId" clId="{CEA96446-A1CD-4E5A-A99B-98A86C788EAC}" dt="2024-06-16T11:49:56.274" v="1593" actId="1076"/>
          <ac:picMkLst>
            <pc:docMk/>
            <pc:sldMk cId="3421878848" sldId="729"/>
            <ac:picMk id="6" creationId="{9E625027-3C7E-5CC9-6D9B-729FD92F45D5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52:16.290" v="1627" actId="1076"/>
        <pc:sldMkLst>
          <pc:docMk/>
          <pc:sldMk cId="627051918" sldId="730"/>
        </pc:sldMkLst>
        <pc:spChg chg="mod">
          <ac:chgData name="yashrealmec15@gmail.com" userId="96ecc678ac4d3d61" providerId="LiveId" clId="{CEA96446-A1CD-4E5A-A99B-98A86C788EAC}" dt="2024-06-16T11:51:06.349" v="1621" actId="20577"/>
          <ac:spMkLst>
            <pc:docMk/>
            <pc:sldMk cId="627051918" sldId="73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52:04.236" v="1625" actId="113"/>
          <ac:spMkLst>
            <pc:docMk/>
            <pc:sldMk cId="627051918" sldId="730"/>
            <ac:spMk id="3" creationId="{02630FFC-71DD-484B-1B1D-4CAA9D25CB40}"/>
          </ac:spMkLst>
        </pc:spChg>
        <pc:spChg chg="del">
          <ac:chgData name="yashrealmec15@gmail.com" userId="96ecc678ac4d3d61" providerId="LiveId" clId="{CEA96446-A1CD-4E5A-A99B-98A86C788EAC}" dt="2024-06-16T11:50:54.827" v="1603" actId="478"/>
          <ac:spMkLst>
            <pc:docMk/>
            <pc:sldMk cId="627051918" sldId="730"/>
            <ac:spMk id="4" creationId="{BBACECA4-2F41-81DC-24D1-66D0A53A745E}"/>
          </ac:spMkLst>
        </pc:spChg>
        <pc:picChg chg="add mod">
          <ac:chgData name="yashrealmec15@gmail.com" userId="96ecc678ac4d3d61" providerId="LiveId" clId="{CEA96446-A1CD-4E5A-A99B-98A86C788EAC}" dt="2024-06-16T11:52:16.290" v="1627" actId="1076"/>
          <ac:picMkLst>
            <pc:docMk/>
            <pc:sldMk cId="627051918" sldId="730"/>
            <ac:picMk id="5" creationId="{AB2D6B07-8C07-D4BE-FDF7-784BD612F886}"/>
          </ac:picMkLst>
        </pc:picChg>
        <pc:picChg chg="del">
          <ac:chgData name="yashrealmec15@gmail.com" userId="96ecc678ac4d3d61" providerId="LiveId" clId="{CEA96446-A1CD-4E5A-A99B-98A86C788EAC}" dt="2024-06-16T11:50:56.672" v="1604" actId="478"/>
          <ac:picMkLst>
            <pc:docMk/>
            <pc:sldMk cId="627051918" sldId="730"/>
            <ac:picMk id="6" creationId="{9E625027-3C7E-5CC9-6D9B-729FD92F45D5}"/>
          </ac:picMkLst>
        </pc:picChg>
      </pc:sldChg>
      <pc:sldChg chg="modSp add mod">
        <pc:chgData name="yashrealmec15@gmail.com" userId="96ecc678ac4d3d61" providerId="LiveId" clId="{CEA96446-A1CD-4E5A-A99B-98A86C788EAC}" dt="2024-06-17T05:45:53.237" v="1811" actId="14100"/>
        <pc:sldMkLst>
          <pc:docMk/>
          <pc:sldMk cId="2676214432" sldId="731"/>
        </pc:sldMkLst>
        <pc:spChg chg="mod">
          <ac:chgData name="yashrealmec15@gmail.com" userId="96ecc678ac4d3d61" providerId="LiveId" clId="{CEA96446-A1CD-4E5A-A99B-98A86C788EAC}" dt="2024-06-17T05:45:53.237" v="1811" actId="14100"/>
          <ac:spMkLst>
            <pc:docMk/>
            <pc:sldMk cId="2676214432" sldId="731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7T05:29:07.671" v="1666" actId="478"/>
        <pc:sldMkLst>
          <pc:docMk/>
          <pc:sldMk cId="1401770751" sldId="732"/>
        </pc:sldMkLst>
        <pc:spChg chg="mod">
          <ac:chgData name="yashrealmec15@gmail.com" userId="96ecc678ac4d3d61" providerId="LiveId" clId="{CEA96446-A1CD-4E5A-A99B-98A86C788EAC}" dt="2024-06-17T05:28:24.581" v="1658" actId="20577"/>
          <ac:spMkLst>
            <pc:docMk/>
            <pc:sldMk cId="1401770751" sldId="732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28:28.571" v="1659" actId="478"/>
          <ac:spMkLst>
            <pc:docMk/>
            <pc:sldMk cId="1401770751" sldId="732"/>
            <ac:spMk id="3" creationId="{02630FFC-71DD-484B-1B1D-4CAA9D25CB40}"/>
          </ac:spMkLst>
        </pc:spChg>
        <pc:spChg chg="add mod">
          <ac:chgData name="yashrealmec15@gmail.com" userId="96ecc678ac4d3d61" providerId="LiveId" clId="{CEA96446-A1CD-4E5A-A99B-98A86C788EAC}" dt="2024-06-17T05:29:00.743" v="1665" actId="108"/>
          <ac:spMkLst>
            <pc:docMk/>
            <pc:sldMk cId="1401770751" sldId="732"/>
            <ac:spMk id="4" creationId="{262A5AE6-137B-0060-6365-308E7DA487D2}"/>
          </ac:spMkLst>
        </pc:spChg>
        <pc:picChg chg="del">
          <ac:chgData name="yashrealmec15@gmail.com" userId="96ecc678ac4d3d61" providerId="LiveId" clId="{CEA96446-A1CD-4E5A-A99B-98A86C788EAC}" dt="2024-06-17T05:28:30.630" v="1660" actId="478"/>
          <ac:picMkLst>
            <pc:docMk/>
            <pc:sldMk cId="1401770751" sldId="732"/>
            <ac:picMk id="5" creationId="{AB2D6B07-8C07-D4BE-FDF7-784BD612F886}"/>
          </ac:picMkLst>
        </pc:picChg>
        <pc:picChg chg="add del mod">
          <ac:chgData name="yashrealmec15@gmail.com" userId="96ecc678ac4d3d61" providerId="LiveId" clId="{CEA96446-A1CD-4E5A-A99B-98A86C788EAC}" dt="2024-06-17T05:29:07.671" v="1666" actId="478"/>
          <ac:picMkLst>
            <pc:docMk/>
            <pc:sldMk cId="1401770751" sldId="732"/>
            <ac:picMk id="6" creationId="{E1825A27-042E-EDF5-6FEF-343C88F4482A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7T05:31:37.743" v="1681" actId="1076"/>
        <pc:sldMkLst>
          <pc:docMk/>
          <pc:sldMk cId="2422599647" sldId="733"/>
        </pc:sldMkLst>
        <pc:spChg chg="del">
          <ac:chgData name="yashrealmec15@gmail.com" userId="96ecc678ac4d3d61" providerId="LiveId" clId="{CEA96446-A1CD-4E5A-A99B-98A86C788EAC}" dt="2024-06-17T05:29:21.244" v="1668" actId="478"/>
          <ac:spMkLst>
            <pc:docMk/>
            <pc:sldMk cId="2422599647" sldId="733"/>
            <ac:spMk id="2" creationId="{9525FF40-C2D5-3E58-C39B-368E4BF082EC}"/>
          </ac:spMkLst>
        </pc:spChg>
        <pc:picChg chg="add del mod">
          <ac:chgData name="yashrealmec15@gmail.com" userId="96ecc678ac4d3d61" providerId="LiveId" clId="{CEA96446-A1CD-4E5A-A99B-98A86C788EAC}" dt="2024-06-17T05:31:17.201" v="1676" actId="478"/>
          <ac:picMkLst>
            <pc:docMk/>
            <pc:sldMk cId="2422599647" sldId="733"/>
            <ac:picMk id="4" creationId="{3241BB0D-06FD-BE27-9E8A-AB89FC440E41}"/>
          </ac:picMkLst>
        </pc:picChg>
        <pc:picChg chg="add mod">
          <ac:chgData name="yashrealmec15@gmail.com" userId="96ecc678ac4d3d61" providerId="LiveId" clId="{CEA96446-A1CD-4E5A-A99B-98A86C788EAC}" dt="2024-06-17T05:31:37.743" v="1681" actId="1076"/>
          <ac:picMkLst>
            <pc:docMk/>
            <pc:sldMk cId="2422599647" sldId="733"/>
            <ac:picMk id="5" creationId="{2FB87344-810C-B912-C202-A50923B2F790}"/>
          </ac:picMkLst>
        </pc:picChg>
        <pc:picChg chg="add">
          <ac:chgData name="yashrealmec15@gmail.com" userId="96ecc678ac4d3d61" providerId="LiveId" clId="{CEA96446-A1CD-4E5A-A99B-98A86C788EAC}" dt="2024-06-17T05:31:18.555" v="1677"/>
          <ac:picMkLst>
            <pc:docMk/>
            <pc:sldMk cId="2422599647" sldId="733"/>
            <ac:picMk id="1026" creationId="{4E69406E-4438-1EF4-7DE6-DAE614669189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7T05:34:28.095" v="1702"/>
        <pc:sldMkLst>
          <pc:docMk/>
          <pc:sldMk cId="2363113778" sldId="734"/>
        </pc:sldMkLst>
        <pc:spChg chg="mod">
          <ac:chgData name="yashrealmec15@gmail.com" userId="96ecc678ac4d3d61" providerId="LiveId" clId="{CEA96446-A1CD-4E5A-A99B-98A86C788EAC}" dt="2024-06-17T05:32:18.372" v="1691" actId="20577"/>
          <ac:spMkLst>
            <pc:docMk/>
            <pc:sldMk cId="2363113778" sldId="73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33:01.788" v="1698" actId="20577"/>
          <ac:spMkLst>
            <pc:docMk/>
            <pc:sldMk cId="2363113778" sldId="734"/>
            <ac:spMk id="3" creationId="{E0FA75DD-42D7-73F0-914B-E92D0842B055}"/>
          </ac:spMkLst>
        </pc:spChg>
        <pc:spChg chg="del">
          <ac:chgData name="yashrealmec15@gmail.com" userId="96ecc678ac4d3d61" providerId="LiveId" clId="{CEA96446-A1CD-4E5A-A99B-98A86C788EAC}" dt="2024-06-17T05:32:22.824" v="1692" actId="478"/>
          <ac:spMkLst>
            <pc:docMk/>
            <pc:sldMk cId="2363113778" sldId="734"/>
            <ac:spMk id="4" creationId="{262A5AE6-137B-0060-6365-308E7DA487D2}"/>
          </ac:spMkLst>
        </pc:spChg>
        <pc:picChg chg="add mod">
          <ac:chgData name="yashrealmec15@gmail.com" userId="96ecc678ac4d3d61" providerId="LiveId" clId="{CEA96446-A1CD-4E5A-A99B-98A86C788EAC}" dt="2024-06-17T05:33:10.538" v="1700" actId="1076"/>
          <ac:picMkLst>
            <pc:docMk/>
            <pc:sldMk cId="2363113778" sldId="734"/>
            <ac:picMk id="5" creationId="{1E56BBDC-E2E7-AE9B-288D-F48E83B92047}"/>
          </ac:picMkLst>
        </pc:picChg>
        <pc:picChg chg="add mod">
          <ac:chgData name="yashrealmec15@gmail.com" userId="96ecc678ac4d3d61" providerId="LiveId" clId="{CEA96446-A1CD-4E5A-A99B-98A86C788EAC}" dt="2024-06-17T05:34:28.095" v="1702"/>
          <ac:picMkLst>
            <pc:docMk/>
            <pc:sldMk cId="2363113778" sldId="734"/>
            <ac:picMk id="6" creationId="{821FA49E-487B-818B-8237-1092B15C29D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36:08.081" v="1719"/>
        <pc:sldMkLst>
          <pc:docMk/>
          <pc:sldMk cId="1076002583" sldId="735"/>
        </pc:sldMkLst>
        <pc:spChg chg="mod">
          <ac:chgData name="yashrealmec15@gmail.com" userId="96ecc678ac4d3d61" providerId="LiveId" clId="{CEA96446-A1CD-4E5A-A99B-98A86C788EAC}" dt="2024-06-17T05:34:53.995" v="1707" actId="20577"/>
          <ac:spMkLst>
            <pc:docMk/>
            <pc:sldMk cId="1076002583" sldId="73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35:11.316" v="1708" actId="478"/>
          <ac:spMkLst>
            <pc:docMk/>
            <pc:sldMk cId="1076002583" sldId="735"/>
            <ac:spMk id="3" creationId="{E0FA75DD-42D7-73F0-914B-E92D0842B055}"/>
          </ac:spMkLst>
        </pc:spChg>
        <pc:spChg chg="add mod">
          <ac:chgData name="yashrealmec15@gmail.com" userId="96ecc678ac4d3d61" providerId="LiveId" clId="{CEA96446-A1CD-4E5A-A99B-98A86C788EAC}" dt="2024-06-17T05:35:35.260" v="1713" actId="113"/>
          <ac:spMkLst>
            <pc:docMk/>
            <pc:sldMk cId="1076002583" sldId="735"/>
            <ac:spMk id="4" creationId="{BEA6B7D5-A1ED-D1F6-EE4F-49B4F13BB09B}"/>
          </ac:spMkLst>
        </pc:spChg>
        <pc:picChg chg="del">
          <ac:chgData name="yashrealmec15@gmail.com" userId="96ecc678ac4d3d61" providerId="LiveId" clId="{CEA96446-A1CD-4E5A-A99B-98A86C788EAC}" dt="2024-06-17T05:35:12.713" v="1709" actId="478"/>
          <ac:picMkLst>
            <pc:docMk/>
            <pc:sldMk cId="1076002583" sldId="735"/>
            <ac:picMk id="5" creationId="{1E56BBDC-E2E7-AE9B-288D-F48E83B92047}"/>
          </ac:picMkLst>
        </pc:picChg>
        <pc:picChg chg="del">
          <ac:chgData name="yashrealmec15@gmail.com" userId="96ecc678ac4d3d61" providerId="LiveId" clId="{CEA96446-A1CD-4E5A-A99B-98A86C788EAC}" dt="2024-06-17T05:35:14.288" v="1710" actId="478"/>
          <ac:picMkLst>
            <pc:docMk/>
            <pc:sldMk cId="1076002583" sldId="735"/>
            <ac:picMk id="6" creationId="{821FA49E-487B-818B-8237-1092B15C29DC}"/>
          </ac:picMkLst>
        </pc:picChg>
        <pc:picChg chg="add mod">
          <ac:chgData name="yashrealmec15@gmail.com" userId="96ecc678ac4d3d61" providerId="LiveId" clId="{CEA96446-A1CD-4E5A-A99B-98A86C788EAC}" dt="2024-06-17T05:35:46.380" v="1715" actId="1076"/>
          <ac:picMkLst>
            <pc:docMk/>
            <pc:sldMk cId="1076002583" sldId="735"/>
            <ac:picMk id="7" creationId="{109BD1DB-78F9-A5F8-C572-765543CB144B}"/>
          </ac:picMkLst>
        </pc:picChg>
        <pc:picChg chg="add mod">
          <ac:chgData name="yashrealmec15@gmail.com" userId="96ecc678ac4d3d61" providerId="LiveId" clId="{CEA96446-A1CD-4E5A-A99B-98A86C788EAC}" dt="2024-06-17T05:36:08.081" v="1719"/>
          <ac:picMkLst>
            <pc:docMk/>
            <pc:sldMk cId="1076002583" sldId="735"/>
            <ac:picMk id="8" creationId="{4782A381-345F-DD23-93EB-CD15B1C2FC78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37:43.563" v="1749" actId="962"/>
        <pc:sldMkLst>
          <pc:docMk/>
          <pc:sldMk cId="3572287114" sldId="736"/>
        </pc:sldMkLst>
        <pc:spChg chg="mod">
          <ac:chgData name="yashrealmec15@gmail.com" userId="96ecc678ac4d3d61" providerId="LiveId" clId="{CEA96446-A1CD-4E5A-A99B-98A86C788EAC}" dt="2024-06-17T05:36:35.938" v="1737" actId="20577"/>
          <ac:spMkLst>
            <pc:docMk/>
            <pc:sldMk cId="3572287114" sldId="73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37:26.393" v="1744" actId="20577"/>
          <ac:spMkLst>
            <pc:docMk/>
            <pc:sldMk cId="3572287114" sldId="736"/>
            <ac:spMk id="3" creationId="{DDEC1120-370D-FEEF-3F32-A0182977628D}"/>
          </ac:spMkLst>
        </pc:spChg>
        <pc:spChg chg="del">
          <ac:chgData name="yashrealmec15@gmail.com" userId="96ecc678ac4d3d61" providerId="LiveId" clId="{CEA96446-A1CD-4E5A-A99B-98A86C788EAC}" dt="2024-06-17T05:36:40.465" v="1738" actId="478"/>
          <ac:spMkLst>
            <pc:docMk/>
            <pc:sldMk cId="3572287114" sldId="736"/>
            <ac:spMk id="4" creationId="{BEA6B7D5-A1ED-D1F6-EE4F-49B4F13BB09B}"/>
          </ac:spMkLst>
        </pc:spChg>
        <pc:picChg chg="add mod">
          <ac:chgData name="yashrealmec15@gmail.com" userId="96ecc678ac4d3d61" providerId="LiveId" clId="{CEA96446-A1CD-4E5A-A99B-98A86C788EAC}" dt="2024-06-17T05:37:35.884" v="1746" actId="1076"/>
          <ac:picMkLst>
            <pc:docMk/>
            <pc:sldMk cId="3572287114" sldId="736"/>
            <ac:picMk id="5" creationId="{C6501F5A-D69B-F1B4-3455-90AE911C1FF1}"/>
          </ac:picMkLst>
        </pc:picChg>
        <pc:picChg chg="add mod">
          <ac:chgData name="yashrealmec15@gmail.com" userId="96ecc678ac4d3d61" providerId="LiveId" clId="{CEA96446-A1CD-4E5A-A99B-98A86C788EAC}" dt="2024-06-17T05:37:43.563" v="1749" actId="962"/>
          <ac:picMkLst>
            <pc:docMk/>
            <pc:sldMk cId="3572287114" sldId="736"/>
            <ac:picMk id="6" creationId="{66009C30-023F-7B0E-8156-C486D13239EF}"/>
          </ac:picMkLst>
        </pc:picChg>
        <pc:picChg chg="del">
          <ac:chgData name="yashrealmec15@gmail.com" userId="96ecc678ac4d3d61" providerId="LiveId" clId="{CEA96446-A1CD-4E5A-A99B-98A86C788EAC}" dt="2024-06-17T05:36:42.167" v="1739" actId="478"/>
          <ac:picMkLst>
            <pc:docMk/>
            <pc:sldMk cId="3572287114" sldId="736"/>
            <ac:picMk id="7" creationId="{109BD1DB-78F9-A5F8-C572-765543CB144B}"/>
          </ac:picMkLst>
        </pc:picChg>
        <pc:picChg chg="del">
          <ac:chgData name="yashrealmec15@gmail.com" userId="96ecc678ac4d3d61" providerId="LiveId" clId="{CEA96446-A1CD-4E5A-A99B-98A86C788EAC}" dt="2024-06-17T05:36:44.029" v="1740" actId="478"/>
          <ac:picMkLst>
            <pc:docMk/>
            <pc:sldMk cId="3572287114" sldId="736"/>
            <ac:picMk id="8" creationId="{4782A381-345F-DD23-93EB-CD15B1C2FC78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1:05.476" v="1770"/>
        <pc:sldMkLst>
          <pc:docMk/>
          <pc:sldMk cId="519440035" sldId="737"/>
        </pc:sldMkLst>
        <pc:spChg chg="mod">
          <ac:chgData name="yashrealmec15@gmail.com" userId="96ecc678ac4d3d61" providerId="LiveId" clId="{CEA96446-A1CD-4E5A-A99B-98A86C788EAC}" dt="2024-06-17T05:38:46.429" v="1754" actId="20577"/>
          <ac:spMkLst>
            <pc:docMk/>
            <pc:sldMk cId="519440035" sldId="73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38:59.955" v="1755" actId="478"/>
          <ac:spMkLst>
            <pc:docMk/>
            <pc:sldMk cId="519440035" sldId="737"/>
            <ac:spMk id="3" creationId="{DDEC1120-370D-FEEF-3F32-A0182977628D}"/>
          </ac:spMkLst>
        </pc:spChg>
        <pc:spChg chg="add mod">
          <ac:chgData name="yashrealmec15@gmail.com" userId="96ecc678ac4d3d61" providerId="LiveId" clId="{CEA96446-A1CD-4E5A-A99B-98A86C788EAC}" dt="2024-06-17T05:40:07.507" v="1764" actId="14100"/>
          <ac:spMkLst>
            <pc:docMk/>
            <pc:sldMk cId="519440035" sldId="737"/>
            <ac:spMk id="4" creationId="{D3D61535-CBCA-BDFB-6705-06DACF3D533F}"/>
          </ac:spMkLst>
        </pc:spChg>
        <pc:picChg chg="del">
          <ac:chgData name="yashrealmec15@gmail.com" userId="96ecc678ac4d3d61" providerId="LiveId" clId="{CEA96446-A1CD-4E5A-A99B-98A86C788EAC}" dt="2024-06-17T05:39:02.147" v="1756" actId="478"/>
          <ac:picMkLst>
            <pc:docMk/>
            <pc:sldMk cId="519440035" sldId="737"/>
            <ac:picMk id="5" creationId="{C6501F5A-D69B-F1B4-3455-90AE911C1FF1}"/>
          </ac:picMkLst>
        </pc:picChg>
        <pc:picChg chg="del">
          <ac:chgData name="yashrealmec15@gmail.com" userId="96ecc678ac4d3d61" providerId="LiveId" clId="{CEA96446-A1CD-4E5A-A99B-98A86C788EAC}" dt="2024-06-17T05:39:03.519" v="1757" actId="478"/>
          <ac:picMkLst>
            <pc:docMk/>
            <pc:sldMk cId="519440035" sldId="737"/>
            <ac:picMk id="6" creationId="{66009C30-023F-7B0E-8156-C486D13239EF}"/>
          </ac:picMkLst>
        </pc:picChg>
        <pc:picChg chg="add mod">
          <ac:chgData name="yashrealmec15@gmail.com" userId="96ecc678ac4d3d61" providerId="LiveId" clId="{CEA96446-A1CD-4E5A-A99B-98A86C788EAC}" dt="2024-06-17T05:40:33.959" v="1766" actId="1076"/>
          <ac:picMkLst>
            <pc:docMk/>
            <pc:sldMk cId="519440035" sldId="737"/>
            <ac:picMk id="7" creationId="{AB1D18A6-0E61-8CE6-A2BC-48A2775C6539}"/>
          </ac:picMkLst>
        </pc:picChg>
        <pc:picChg chg="add mod">
          <ac:chgData name="yashrealmec15@gmail.com" userId="96ecc678ac4d3d61" providerId="LiveId" clId="{CEA96446-A1CD-4E5A-A99B-98A86C788EAC}" dt="2024-06-17T05:41:05.476" v="1770"/>
          <ac:picMkLst>
            <pc:docMk/>
            <pc:sldMk cId="519440035" sldId="737"/>
            <ac:picMk id="8" creationId="{C72F33AA-9E2D-0C59-356B-46292A3C093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3:26.212" v="1788" actId="1076"/>
        <pc:sldMkLst>
          <pc:docMk/>
          <pc:sldMk cId="2659263192" sldId="738"/>
        </pc:sldMkLst>
        <pc:spChg chg="mod">
          <ac:chgData name="yashrealmec15@gmail.com" userId="96ecc678ac4d3d61" providerId="LiveId" clId="{CEA96446-A1CD-4E5A-A99B-98A86C788EAC}" dt="2024-06-17T05:41:16.425" v="1776" actId="20577"/>
          <ac:spMkLst>
            <pc:docMk/>
            <pc:sldMk cId="2659263192" sldId="73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43:15.514" v="1786" actId="20577"/>
          <ac:spMkLst>
            <pc:docMk/>
            <pc:sldMk cId="2659263192" sldId="738"/>
            <ac:spMk id="3" creationId="{48FE5373-2F26-5805-443B-38F5592E801E}"/>
          </ac:spMkLst>
        </pc:spChg>
        <pc:spChg chg="del">
          <ac:chgData name="yashrealmec15@gmail.com" userId="96ecc678ac4d3d61" providerId="LiveId" clId="{CEA96446-A1CD-4E5A-A99B-98A86C788EAC}" dt="2024-06-17T05:42:14.658" v="1777" actId="478"/>
          <ac:spMkLst>
            <pc:docMk/>
            <pc:sldMk cId="2659263192" sldId="738"/>
            <ac:spMk id="4" creationId="{D3D61535-CBCA-BDFB-6705-06DACF3D533F}"/>
          </ac:spMkLst>
        </pc:spChg>
        <pc:picChg chg="add mod">
          <ac:chgData name="yashrealmec15@gmail.com" userId="96ecc678ac4d3d61" providerId="LiveId" clId="{CEA96446-A1CD-4E5A-A99B-98A86C788EAC}" dt="2024-06-17T05:43:26.212" v="1788" actId="1076"/>
          <ac:picMkLst>
            <pc:docMk/>
            <pc:sldMk cId="2659263192" sldId="738"/>
            <ac:picMk id="5" creationId="{7B7E1992-7505-ACE9-A784-78191BA6FEE1}"/>
          </ac:picMkLst>
        </pc:picChg>
        <pc:picChg chg="del">
          <ac:chgData name="yashrealmec15@gmail.com" userId="96ecc678ac4d3d61" providerId="LiveId" clId="{CEA96446-A1CD-4E5A-A99B-98A86C788EAC}" dt="2024-06-17T05:42:17.806" v="1779" actId="478"/>
          <ac:picMkLst>
            <pc:docMk/>
            <pc:sldMk cId="2659263192" sldId="738"/>
            <ac:picMk id="7" creationId="{AB1D18A6-0E61-8CE6-A2BC-48A2775C6539}"/>
          </ac:picMkLst>
        </pc:picChg>
        <pc:picChg chg="del">
          <ac:chgData name="yashrealmec15@gmail.com" userId="96ecc678ac4d3d61" providerId="LiveId" clId="{CEA96446-A1CD-4E5A-A99B-98A86C788EAC}" dt="2024-06-17T05:42:16.153" v="1778" actId="478"/>
          <ac:picMkLst>
            <pc:docMk/>
            <pc:sldMk cId="2659263192" sldId="738"/>
            <ac:picMk id="8" creationId="{C72F33AA-9E2D-0C59-356B-46292A3C093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5:14.463" v="1803" actId="1076"/>
        <pc:sldMkLst>
          <pc:docMk/>
          <pc:sldMk cId="3349794593" sldId="739"/>
        </pc:sldMkLst>
        <pc:spChg chg="mod">
          <ac:chgData name="yashrealmec15@gmail.com" userId="96ecc678ac4d3d61" providerId="LiveId" clId="{CEA96446-A1CD-4E5A-A99B-98A86C788EAC}" dt="2024-06-17T05:44:03.369" v="1795" actId="20577"/>
          <ac:spMkLst>
            <pc:docMk/>
            <pc:sldMk cId="3349794593" sldId="73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44:09.233" v="1796" actId="478"/>
          <ac:spMkLst>
            <pc:docMk/>
            <pc:sldMk cId="3349794593" sldId="739"/>
            <ac:spMk id="3" creationId="{48FE5373-2F26-5805-443B-38F5592E801E}"/>
          </ac:spMkLst>
        </pc:spChg>
        <pc:spChg chg="add mod">
          <ac:chgData name="yashrealmec15@gmail.com" userId="96ecc678ac4d3d61" providerId="LiveId" clId="{CEA96446-A1CD-4E5A-A99B-98A86C788EAC}" dt="2024-06-17T05:44:39.856" v="1800" actId="113"/>
          <ac:spMkLst>
            <pc:docMk/>
            <pc:sldMk cId="3349794593" sldId="739"/>
            <ac:spMk id="4" creationId="{0E6AEC17-B4B3-6E58-69FF-1268A6F38274}"/>
          </ac:spMkLst>
        </pc:spChg>
        <pc:picChg chg="del">
          <ac:chgData name="yashrealmec15@gmail.com" userId="96ecc678ac4d3d61" providerId="LiveId" clId="{CEA96446-A1CD-4E5A-A99B-98A86C788EAC}" dt="2024-06-17T05:44:10.816" v="1797" actId="478"/>
          <ac:picMkLst>
            <pc:docMk/>
            <pc:sldMk cId="3349794593" sldId="739"/>
            <ac:picMk id="5" creationId="{7B7E1992-7505-ACE9-A784-78191BA6FEE1}"/>
          </ac:picMkLst>
        </pc:picChg>
        <pc:picChg chg="add mod">
          <ac:chgData name="yashrealmec15@gmail.com" userId="96ecc678ac4d3d61" providerId="LiveId" clId="{CEA96446-A1CD-4E5A-A99B-98A86C788EAC}" dt="2024-06-17T05:45:14.463" v="1803" actId="1076"/>
          <ac:picMkLst>
            <pc:docMk/>
            <pc:sldMk cId="3349794593" sldId="739"/>
            <ac:picMk id="6" creationId="{0A13B8C7-2FB8-F660-2D59-6F40BEABAD06}"/>
          </ac:picMkLst>
        </pc:picChg>
      </pc:sldChg>
      <pc:sldChg chg="add del">
        <pc:chgData name="yashrealmec15@gmail.com" userId="96ecc678ac4d3d61" providerId="LiveId" clId="{CEA96446-A1CD-4E5A-A99B-98A86C788EAC}" dt="2024-06-17T07:37:03.047" v="2446" actId="47"/>
        <pc:sldMkLst>
          <pc:docMk/>
          <pc:sldMk cId="3829729848" sldId="740"/>
        </pc:sldMkLst>
      </pc:sldChg>
      <pc:sldChg chg="addSp delSp modSp add mod ord addAnim delAnim modAnim">
        <pc:chgData name="yashrealmec15@gmail.com" userId="96ecc678ac4d3d61" providerId="LiveId" clId="{CEA96446-A1CD-4E5A-A99B-98A86C788EAC}" dt="2024-06-17T05:48:36.104" v="1871" actId="20577"/>
        <pc:sldMkLst>
          <pc:docMk/>
          <pc:sldMk cId="747303867" sldId="741"/>
        </pc:sldMkLst>
        <pc:spChg chg="mod">
          <ac:chgData name="yashrealmec15@gmail.com" userId="96ecc678ac4d3d61" providerId="LiveId" clId="{CEA96446-A1CD-4E5A-A99B-98A86C788EAC}" dt="2024-06-17T05:48:36.104" v="1871" actId="20577"/>
          <ac:spMkLst>
            <pc:docMk/>
            <pc:sldMk cId="747303867" sldId="741"/>
            <ac:spMk id="2" creationId="{F84C86F3-DA51-F012-B62D-5124A687DDFF}"/>
          </ac:spMkLst>
        </pc:spChg>
        <pc:spChg chg="add del mod">
          <ac:chgData name="yashrealmec15@gmail.com" userId="96ecc678ac4d3d61" providerId="LiveId" clId="{CEA96446-A1CD-4E5A-A99B-98A86C788EAC}" dt="2024-06-17T05:48:34.272" v="1870" actId="478"/>
          <ac:spMkLst>
            <pc:docMk/>
            <pc:sldMk cId="747303867" sldId="741"/>
            <ac:spMk id="3" creationId="{5F679708-C7C7-692D-0F4C-CCC42E4C6C90}"/>
          </ac:spMkLst>
        </pc:spChg>
        <pc:spChg chg="del">
          <ac:chgData name="yashrealmec15@gmail.com" userId="96ecc678ac4d3d61" providerId="LiveId" clId="{CEA96446-A1CD-4E5A-A99B-98A86C788EAC}" dt="2024-06-17T05:46:24.909" v="1833" actId="478"/>
          <ac:spMkLst>
            <pc:docMk/>
            <pc:sldMk cId="747303867" sldId="741"/>
            <ac:spMk id="4" creationId="{0E6AEC17-B4B3-6E58-69FF-1268A6F38274}"/>
          </ac:spMkLst>
        </pc:spChg>
        <pc:spChg chg="add mod">
          <ac:chgData name="yashrealmec15@gmail.com" userId="96ecc678ac4d3d61" providerId="LiveId" clId="{CEA96446-A1CD-4E5A-A99B-98A86C788EAC}" dt="2024-06-17T05:48:33.973" v="1869"/>
          <ac:spMkLst>
            <pc:docMk/>
            <pc:sldMk cId="747303867" sldId="741"/>
            <ac:spMk id="5" creationId="{11AC669F-746F-5A9F-DA24-CE798C3563E3}"/>
          </ac:spMkLst>
        </pc:spChg>
        <pc:picChg chg="del">
          <ac:chgData name="yashrealmec15@gmail.com" userId="96ecc678ac4d3d61" providerId="LiveId" clId="{CEA96446-A1CD-4E5A-A99B-98A86C788EAC}" dt="2024-06-17T05:46:26.576" v="1834" actId="478"/>
          <ac:picMkLst>
            <pc:docMk/>
            <pc:sldMk cId="747303867" sldId="741"/>
            <ac:picMk id="6" creationId="{0A13B8C7-2FB8-F660-2D59-6F40BEABAD06}"/>
          </ac:picMkLst>
        </pc:picChg>
        <pc:picChg chg="add mod">
          <ac:chgData name="yashrealmec15@gmail.com" userId="96ecc678ac4d3d61" providerId="LiveId" clId="{CEA96446-A1CD-4E5A-A99B-98A86C788EAC}" dt="2024-06-17T05:48:32.812" v="1866" actId="1076"/>
          <ac:picMkLst>
            <pc:docMk/>
            <pc:sldMk cId="747303867" sldId="741"/>
            <ac:picMk id="7" creationId="{11EF51A9-7D29-A4CA-06CF-06083445C012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9:17.711" v="1887" actId="1076"/>
        <pc:sldMkLst>
          <pc:docMk/>
          <pc:sldMk cId="216686708" sldId="742"/>
        </pc:sldMkLst>
        <pc:spChg chg="mod">
          <ac:chgData name="yashrealmec15@gmail.com" userId="96ecc678ac4d3d61" providerId="LiveId" clId="{CEA96446-A1CD-4E5A-A99B-98A86C788EAC}" dt="2024-06-17T05:48:52.363" v="1882" actId="20577"/>
          <ac:spMkLst>
            <pc:docMk/>
            <pc:sldMk cId="216686708" sldId="742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48:54.749" v="1883" actId="478"/>
          <ac:spMkLst>
            <pc:docMk/>
            <pc:sldMk cId="216686708" sldId="742"/>
            <ac:spMk id="3" creationId="{5F679708-C7C7-692D-0F4C-CCC42E4C6C90}"/>
          </ac:spMkLst>
        </pc:spChg>
        <pc:spChg chg="add mod">
          <ac:chgData name="yashrealmec15@gmail.com" userId="96ecc678ac4d3d61" providerId="LiveId" clId="{CEA96446-A1CD-4E5A-A99B-98A86C788EAC}" dt="2024-06-17T05:49:08.483" v="1885" actId="108"/>
          <ac:spMkLst>
            <pc:docMk/>
            <pc:sldMk cId="216686708" sldId="742"/>
            <ac:spMk id="4" creationId="{AB04855B-9796-E25D-4EE2-65E0EDEA07DD}"/>
          </ac:spMkLst>
        </pc:spChg>
        <pc:picChg chg="add mod">
          <ac:chgData name="yashrealmec15@gmail.com" userId="96ecc678ac4d3d61" providerId="LiveId" clId="{CEA96446-A1CD-4E5A-A99B-98A86C788EAC}" dt="2024-06-17T05:49:17.711" v="1887" actId="1076"/>
          <ac:picMkLst>
            <pc:docMk/>
            <pc:sldMk cId="216686708" sldId="742"/>
            <ac:picMk id="5" creationId="{5209B8D6-AF47-A504-9664-C94027E25536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53:00.603" v="2135" actId="113"/>
        <pc:sldMkLst>
          <pc:docMk/>
          <pc:sldMk cId="635014593" sldId="743"/>
        </pc:sldMkLst>
        <pc:spChg chg="mod">
          <ac:chgData name="yashrealmec15@gmail.com" userId="96ecc678ac4d3d61" providerId="LiveId" clId="{CEA96446-A1CD-4E5A-A99B-98A86C788EAC}" dt="2024-06-17T05:50:50.691" v="1942" actId="20577"/>
          <ac:spMkLst>
            <pc:docMk/>
            <pc:sldMk cId="635014593" sldId="74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53:00.603" v="2135" actId="113"/>
          <ac:spMkLst>
            <pc:docMk/>
            <pc:sldMk cId="635014593" sldId="743"/>
            <ac:spMk id="3" creationId="{AB390351-51AE-6386-185D-00F2E131B32B}"/>
          </ac:spMkLst>
        </pc:spChg>
        <pc:spChg chg="del">
          <ac:chgData name="yashrealmec15@gmail.com" userId="96ecc678ac4d3d61" providerId="LiveId" clId="{CEA96446-A1CD-4E5A-A99B-98A86C788EAC}" dt="2024-06-17T05:50:54.044" v="1943" actId="478"/>
          <ac:spMkLst>
            <pc:docMk/>
            <pc:sldMk cId="635014593" sldId="743"/>
            <ac:spMk id="4" creationId="{AB04855B-9796-E25D-4EE2-65E0EDEA07DD}"/>
          </ac:spMkLst>
        </pc:spChg>
        <pc:picChg chg="del">
          <ac:chgData name="yashrealmec15@gmail.com" userId="96ecc678ac4d3d61" providerId="LiveId" clId="{CEA96446-A1CD-4E5A-A99B-98A86C788EAC}" dt="2024-06-17T05:50:56.002" v="1944" actId="478"/>
          <ac:picMkLst>
            <pc:docMk/>
            <pc:sldMk cId="635014593" sldId="743"/>
            <ac:picMk id="5" creationId="{5209B8D6-AF47-A504-9664-C94027E25536}"/>
          </ac:picMkLst>
        </pc:picChg>
      </pc:sldChg>
      <pc:sldChg chg="add ord">
        <pc:chgData name="yashrealmec15@gmail.com" userId="96ecc678ac4d3d61" providerId="LiveId" clId="{CEA96446-A1CD-4E5A-A99B-98A86C788EAC}" dt="2024-06-17T06:52:51.891" v="2274"/>
        <pc:sldMkLst>
          <pc:docMk/>
          <pc:sldMk cId="3813672006" sldId="744"/>
        </pc:sldMkLst>
      </pc:sldChg>
      <pc:sldChg chg="modSp add ord">
        <pc:chgData name="yashrealmec15@gmail.com" userId="96ecc678ac4d3d61" providerId="LiveId" clId="{CEA96446-A1CD-4E5A-A99B-98A86C788EAC}" dt="2024-06-17T06:54:05.527" v="2291" actId="20577"/>
        <pc:sldMkLst>
          <pc:docMk/>
          <pc:sldMk cId="1522563926" sldId="745"/>
        </pc:sldMkLst>
        <pc:spChg chg="mod">
          <ac:chgData name="yashrealmec15@gmail.com" userId="96ecc678ac4d3d61" providerId="LiveId" clId="{CEA96446-A1CD-4E5A-A99B-98A86C788EAC}" dt="2024-06-17T06:54:05.527" v="2291" actId="20577"/>
          <ac:spMkLst>
            <pc:docMk/>
            <pc:sldMk cId="1522563926" sldId="745"/>
            <ac:spMk id="2" creationId="{6A6A7D09-5AE8-1B80-5788-7810E161878F}"/>
          </ac:spMkLst>
        </pc:spChg>
      </pc:sldChg>
      <pc:sldChg chg="modSp add ord">
        <pc:chgData name="yashrealmec15@gmail.com" userId="96ecc678ac4d3d61" providerId="LiveId" clId="{CEA96446-A1CD-4E5A-A99B-98A86C788EAC}" dt="2024-06-17T06:55:15.466" v="2299" actId="20577"/>
        <pc:sldMkLst>
          <pc:docMk/>
          <pc:sldMk cId="2162126078" sldId="746"/>
        </pc:sldMkLst>
        <pc:spChg chg="mod">
          <ac:chgData name="yashrealmec15@gmail.com" userId="96ecc678ac4d3d61" providerId="LiveId" clId="{CEA96446-A1CD-4E5A-A99B-98A86C788EAC}" dt="2024-06-17T06:55:15.466" v="2299" actId="20577"/>
          <ac:spMkLst>
            <pc:docMk/>
            <pc:sldMk cId="2162126078" sldId="746"/>
            <ac:spMk id="2" creationId="{6A6A7D09-5AE8-1B80-5788-7810E161878F}"/>
          </ac:spMkLst>
        </pc:spChg>
      </pc:sldChg>
      <pc:sldChg chg="add ord">
        <pc:chgData name="yashrealmec15@gmail.com" userId="96ecc678ac4d3d61" providerId="LiveId" clId="{CEA96446-A1CD-4E5A-A99B-98A86C788EAC}" dt="2024-06-17T07:04:22.038" v="2302"/>
        <pc:sldMkLst>
          <pc:docMk/>
          <pc:sldMk cId="827958338" sldId="747"/>
        </pc:sldMkLst>
      </pc:sldChg>
      <pc:sldChg chg="addSp modSp add mod modAnim">
        <pc:chgData name="yashrealmec15@gmail.com" userId="96ecc678ac4d3d61" providerId="LiveId" clId="{CEA96446-A1CD-4E5A-A99B-98A86C788EAC}" dt="2024-06-17T07:07:14.116" v="2313" actId="1076"/>
        <pc:sldMkLst>
          <pc:docMk/>
          <pc:sldMk cId="3579759125" sldId="748"/>
        </pc:sldMkLst>
        <pc:spChg chg="mod">
          <ac:chgData name="yashrealmec15@gmail.com" userId="96ecc678ac4d3d61" providerId="LiveId" clId="{CEA96446-A1CD-4E5A-A99B-98A86C788EAC}" dt="2024-06-17T07:07:07.894" v="2311" actId="20577"/>
          <ac:spMkLst>
            <pc:docMk/>
            <pc:sldMk cId="3579759125" sldId="748"/>
            <ac:spMk id="4" creationId="{E6AA7A3C-680C-37BD-5BBC-99FF5D151BE9}"/>
          </ac:spMkLst>
        </pc:spChg>
        <pc:picChg chg="add mod">
          <ac:chgData name="yashrealmec15@gmail.com" userId="96ecc678ac4d3d61" providerId="LiveId" clId="{CEA96446-A1CD-4E5A-A99B-98A86C788EAC}" dt="2024-06-17T07:07:14.116" v="2313" actId="1076"/>
          <ac:picMkLst>
            <pc:docMk/>
            <pc:sldMk cId="3579759125" sldId="748"/>
            <ac:picMk id="7" creationId="{5C962402-ED99-8D2E-1EF6-EB72B277B12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09:17.439" v="2328" actId="1076"/>
        <pc:sldMkLst>
          <pc:docMk/>
          <pc:sldMk cId="2258481202" sldId="749"/>
        </pc:sldMkLst>
        <pc:spChg chg="mod">
          <ac:chgData name="yashrealmec15@gmail.com" userId="96ecc678ac4d3d61" providerId="LiveId" clId="{CEA96446-A1CD-4E5A-A99B-98A86C788EAC}" dt="2024-06-17T07:08:57.360" v="2326" actId="20577"/>
          <ac:spMkLst>
            <pc:docMk/>
            <pc:sldMk cId="2258481202" sldId="749"/>
            <ac:spMk id="4" creationId="{0DF65A96-A259-D565-D573-6FD6A42571A6}"/>
          </ac:spMkLst>
        </pc:spChg>
        <pc:picChg chg="add mod">
          <ac:chgData name="yashrealmec15@gmail.com" userId="96ecc678ac4d3d61" providerId="LiveId" clId="{CEA96446-A1CD-4E5A-A99B-98A86C788EAC}" dt="2024-06-17T07:09:17.439" v="2328" actId="1076"/>
          <ac:picMkLst>
            <pc:docMk/>
            <pc:sldMk cId="2258481202" sldId="749"/>
            <ac:picMk id="6" creationId="{24A7A227-DF8A-41E2-C84C-4B5880B2157A}"/>
          </ac:picMkLst>
        </pc:picChg>
        <pc:picChg chg="del">
          <ac:chgData name="yashrealmec15@gmail.com" userId="96ecc678ac4d3d61" providerId="LiveId" clId="{CEA96446-A1CD-4E5A-A99B-98A86C788EAC}" dt="2024-06-17T07:08:42.238" v="2315" actId="478"/>
          <ac:picMkLst>
            <pc:docMk/>
            <pc:sldMk cId="2258481202" sldId="749"/>
            <ac:picMk id="14" creationId="{16D93BE2-151B-A35A-0053-C43B9D95721B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1:27.304" v="2366" actId="1076"/>
        <pc:sldMkLst>
          <pc:docMk/>
          <pc:sldMk cId="3493363092" sldId="750"/>
        </pc:sldMkLst>
        <pc:spChg chg="mod">
          <ac:chgData name="yashrealmec15@gmail.com" userId="96ecc678ac4d3d61" providerId="LiveId" clId="{CEA96446-A1CD-4E5A-A99B-98A86C788EAC}" dt="2024-06-17T07:10:06.392" v="2364" actId="20577"/>
          <ac:spMkLst>
            <pc:docMk/>
            <pc:sldMk cId="3493363092" sldId="750"/>
            <ac:spMk id="3" creationId="{78329813-FC4B-837A-6009-56416DA3E5D4}"/>
          </ac:spMkLst>
        </pc:spChg>
        <pc:picChg chg="add mod">
          <ac:chgData name="yashrealmec15@gmail.com" userId="96ecc678ac4d3d61" providerId="LiveId" clId="{CEA96446-A1CD-4E5A-A99B-98A86C788EAC}" dt="2024-06-17T07:11:27.304" v="2366" actId="1076"/>
          <ac:picMkLst>
            <pc:docMk/>
            <pc:sldMk cId="3493363092" sldId="750"/>
            <ac:picMk id="6" creationId="{21C9A74D-B13C-EF66-3C81-89017448A19B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3:03.808" v="2384" actId="1076"/>
        <pc:sldMkLst>
          <pc:docMk/>
          <pc:sldMk cId="1666478947" sldId="751"/>
        </pc:sldMkLst>
        <pc:spChg chg="mod">
          <ac:chgData name="yashrealmec15@gmail.com" userId="96ecc678ac4d3d61" providerId="LiveId" clId="{CEA96446-A1CD-4E5A-A99B-98A86C788EAC}" dt="2024-06-17T07:12:08.747" v="2381" actId="20577"/>
          <ac:spMkLst>
            <pc:docMk/>
            <pc:sldMk cId="1666478947" sldId="751"/>
            <ac:spMk id="3" creationId="{0265B900-8585-41A0-8248-6131967F2D5C}"/>
          </ac:spMkLst>
        </pc:spChg>
        <pc:picChg chg="add mod">
          <ac:chgData name="yashrealmec15@gmail.com" userId="96ecc678ac4d3d61" providerId="LiveId" clId="{CEA96446-A1CD-4E5A-A99B-98A86C788EAC}" dt="2024-06-17T07:13:03.808" v="2384" actId="1076"/>
          <ac:picMkLst>
            <pc:docMk/>
            <pc:sldMk cId="1666478947" sldId="751"/>
            <ac:picMk id="6" creationId="{52F57DA7-3A9D-16AB-BFD4-3FE57715851D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4:31.252" v="2392" actId="1076"/>
        <pc:sldMkLst>
          <pc:docMk/>
          <pc:sldMk cId="3858936243" sldId="752"/>
        </pc:sldMkLst>
        <pc:spChg chg="mod">
          <ac:chgData name="yashrealmec15@gmail.com" userId="96ecc678ac4d3d61" providerId="LiveId" clId="{CEA96446-A1CD-4E5A-A99B-98A86C788EAC}" dt="2024-06-17T07:13:38.165" v="2390" actId="20577"/>
          <ac:spMkLst>
            <pc:docMk/>
            <pc:sldMk cId="3858936243" sldId="752"/>
            <ac:spMk id="4" creationId="{DF3AE576-C029-86F8-F472-EBB788C9A2C0}"/>
          </ac:spMkLst>
        </pc:spChg>
        <pc:picChg chg="add mod">
          <ac:chgData name="yashrealmec15@gmail.com" userId="96ecc678ac4d3d61" providerId="LiveId" clId="{CEA96446-A1CD-4E5A-A99B-98A86C788EAC}" dt="2024-06-17T07:14:31.252" v="2392" actId="1076"/>
          <ac:picMkLst>
            <pc:docMk/>
            <pc:sldMk cId="3858936243" sldId="752"/>
            <ac:picMk id="6" creationId="{4C32A914-342F-F117-AC15-C39A725C761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16:54.125" v="2402" actId="1076"/>
        <pc:sldMkLst>
          <pc:docMk/>
          <pc:sldMk cId="1609095659" sldId="753"/>
        </pc:sldMkLst>
        <pc:spChg chg="mod">
          <ac:chgData name="yashrealmec15@gmail.com" userId="96ecc678ac4d3d61" providerId="LiveId" clId="{CEA96446-A1CD-4E5A-A99B-98A86C788EAC}" dt="2024-06-17T07:16:08.565" v="2400" actId="113"/>
          <ac:spMkLst>
            <pc:docMk/>
            <pc:sldMk cId="1609095659" sldId="753"/>
            <ac:spMk id="3" creationId="{1454BF0A-2796-17EF-7A23-FE9CD577EC01}"/>
          </ac:spMkLst>
        </pc:spChg>
        <pc:picChg chg="del">
          <ac:chgData name="yashrealmec15@gmail.com" userId="96ecc678ac4d3d61" providerId="LiveId" clId="{CEA96446-A1CD-4E5A-A99B-98A86C788EAC}" dt="2024-06-17T07:15:47.890" v="2395" actId="478"/>
          <ac:picMkLst>
            <pc:docMk/>
            <pc:sldMk cId="1609095659" sldId="753"/>
            <ac:picMk id="6" creationId="{E17C760B-8966-7F42-DF74-A0D87BBD6444}"/>
          </ac:picMkLst>
        </pc:picChg>
        <pc:picChg chg="add mod">
          <ac:chgData name="yashrealmec15@gmail.com" userId="96ecc678ac4d3d61" providerId="LiveId" clId="{CEA96446-A1CD-4E5A-A99B-98A86C788EAC}" dt="2024-06-17T07:16:54.125" v="2402" actId="1076"/>
          <ac:picMkLst>
            <pc:docMk/>
            <pc:sldMk cId="1609095659" sldId="753"/>
            <ac:picMk id="7" creationId="{7A0AAAAC-7409-96E2-0BF6-C6A9C6F45423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19:20.691" v="2413" actId="20577"/>
        <pc:sldMkLst>
          <pc:docMk/>
          <pc:sldMk cId="2351109913" sldId="754"/>
        </pc:sldMkLst>
        <pc:spChg chg="mod">
          <ac:chgData name="yashrealmec15@gmail.com" userId="96ecc678ac4d3d61" providerId="LiveId" clId="{CEA96446-A1CD-4E5A-A99B-98A86C788EAC}" dt="2024-06-17T07:19:20.691" v="2413" actId="20577"/>
          <ac:spMkLst>
            <pc:docMk/>
            <pc:sldMk cId="2351109913" sldId="75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7:19:09.360" v="2411" actId="1076"/>
          <ac:spMkLst>
            <pc:docMk/>
            <pc:sldMk cId="2351109913" sldId="754"/>
            <ac:spMk id="3" creationId="{C78F2613-C2ED-677E-7247-70FD6BC3524F}"/>
          </ac:spMkLst>
        </pc:spChg>
        <pc:spChg chg="del">
          <ac:chgData name="yashrealmec15@gmail.com" userId="96ecc678ac4d3d61" providerId="LiveId" clId="{CEA96446-A1CD-4E5A-A99B-98A86C788EAC}" dt="2024-06-17T07:18:31.715" v="2405" actId="478"/>
          <ac:spMkLst>
            <pc:docMk/>
            <pc:sldMk cId="2351109913" sldId="754"/>
            <ac:spMk id="4" creationId="{24B9606C-C12D-9197-F817-2CCFE9913BFE}"/>
          </ac:spMkLst>
        </pc:spChg>
      </pc:sldChg>
      <pc:sldChg chg="addSp delSp modSp add del mod delAnim modAnim">
        <pc:chgData name="yashrealmec15@gmail.com" userId="96ecc678ac4d3d61" providerId="LiveId" clId="{CEA96446-A1CD-4E5A-A99B-98A86C788EAC}" dt="2024-06-17T07:36:43.863" v="2445" actId="47"/>
        <pc:sldMkLst>
          <pc:docMk/>
          <pc:sldMk cId="2491874746" sldId="755"/>
        </pc:sldMkLst>
        <pc:spChg chg="mod">
          <ac:chgData name="yashrealmec15@gmail.com" userId="96ecc678ac4d3d61" providerId="LiveId" clId="{CEA96446-A1CD-4E5A-A99B-98A86C788EAC}" dt="2024-06-17T07:23:05.292" v="2421" actId="20577"/>
          <ac:spMkLst>
            <pc:docMk/>
            <pc:sldMk cId="2491874746" sldId="75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7:23:11.569" v="2422" actId="478"/>
          <ac:spMkLst>
            <pc:docMk/>
            <pc:sldMk cId="2491874746" sldId="755"/>
            <ac:spMk id="3" creationId="{F6BD9CF1-C17C-898C-8755-B0786EC18F58}"/>
          </ac:spMkLst>
        </pc:spChg>
        <pc:spChg chg="add del mod">
          <ac:chgData name="yashrealmec15@gmail.com" userId="96ecc678ac4d3d61" providerId="LiveId" clId="{CEA96446-A1CD-4E5A-A99B-98A86C788EAC}" dt="2024-06-17T07:23:15.026" v="2423" actId="478"/>
          <ac:spMkLst>
            <pc:docMk/>
            <pc:sldMk cId="2491874746" sldId="755"/>
            <ac:spMk id="6" creationId="{4EA79B3F-59E8-A63D-4740-7F207E9D12F7}"/>
          </ac:spMkLst>
        </pc:spChg>
        <pc:spChg chg="add mod">
          <ac:chgData name="yashrealmec15@gmail.com" userId="96ecc678ac4d3d61" providerId="LiveId" clId="{CEA96446-A1CD-4E5A-A99B-98A86C788EAC}" dt="2024-06-17T07:26:21.900" v="2431" actId="113"/>
          <ac:spMkLst>
            <pc:docMk/>
            <pc:sldMk cId="2491874746" sldId="755"/>
            <ac:spMk id="7" creationId="{08EDE899-5513-164F-B5DD-7F44E35344D8}"/>
          </ac:spMkLst>
        </pc:spChg>
      </pc:sldChg>
      <pc:sldMasterChg chg="modSldLayout">
        <pc:chgData name="yashrealmec15@gmail.com" userId="96ecc678ac4d3d61" providerId="LiveId" clId="{CEA96446-A1CD-4E5A-A99B-98A86C788EAC}" dt="2024-06-17T07:39:06.256" v="2455" actId="1076"/>
        <pc:sldMasterMkLst>
          <pc:docMk/>
          <pc:sldMasterMk cId="1788353970" sldId="2147483648"/>
        </pc:sldMasterMkLst>
        <pc:sldLayoutChg chg="addSp delSp modSp mod">
          <pc:chgData name="yashrealmec15@gmail.com" userId="96ecc678ac4d3d61" providerId="LiveId" clId="{CEA96446-A1CD-4E5A-A99B-98A86C788EAC}" dt="2024-06-17T07:39:06.256" v="2455" actId="1076"/>
          <pc:sldLayoutMkLst>
            <pc:docMk/>
            <pc:sldMasterMk cId="1788353970" sldId="2147483648"/>
            <pc:sldLayoutMk cId="2916498579" sldId="2147483649"/>
          </pc:sldLayoutMkLst>
          <pc:spChg chg="mod">
            <ac:chgData name="yashrealmec15@gmail.com" userId="96ecc678ac4d3d61" providerId="LiveId" clId="{CEA96446-A1CD-4E5A-A99B-98A86C788EAC}" dt="2024-06-17T07:34:07.042" v="2443" actId="14100"/>
            <ac:spMkLst>
              <pc:docMk/>
              <pc:sldMasterMk cId="1788353970" sldId="2147483648"/>
              <pc:sldLayoutMk cId="2916498579" sldId="2147483649"/>
              <ac:spMk id="7" creationId="{40B25912-FA74-DA0F-51FD-FAC1B13434FA}"/>
            </ac:spMkLst>
          </pc:spChg>
          <pc:picChg chg="del">
            <ac:chgData name="yashrealmec15@gmail.com" userId="96ecc678ac4d3d61" providerId="LiveId" clId="{CEA96446-A1CD-4E5A-A99B-98A86C788EAC}" dt="2024-06-17T07:31:04.027" v="2432" actId="478"/>
            <ac:picMkLst>
              <pc:docMk/>
              <pc:sldMasterMk cId="1788353970" sldId="2147483648"/>
              <pc:sldLayoutMk cId="2916498579" sldId="2147483649"/>
              <ac:picMk id="8" creationId="{4F3C4933-3CDD-5E14-7EAC-C462FEDE3973}"/>
            </ac:picMkLst>
          </pc:picChg>
          <pc:picChg chg="add del mod">
            <ac:chgData name="yashrealmec15@gmail.com" userId="96ecc678ac4d3d61" providerId="LiveId" clId="{CEA96446-A1CD-4E5A-A99B-98A86C788EAC}" dt="2024-06-17T07:38:34.502" v="2450" actId="478"/>
            <ac:picMkLst>
              <pc:docMk/>
              <pc:sldMasterMk cId="1788353970" sldId="2147483648"/>
              <pc:sldLayoutMk cId="2916498579" sldId="2147483649"/>
              <ac:picMk id="1026" creationId="{5C24B1A0-C03B-FE7B-3E42-E4E5E7D87869}"/>
            </ac:picMkLst>
          </pc:picChg>
          <pc:picChg chg="add mod">
            <ac:chgData name="yashrealmec15@gmail.com" userId="96ecc678ac4d3d61" providerId="LiveId" clId="{CEA96446-A1CD-4E5A-A99B-98A86C788EAC}" dt="2024-06-17T07:39:06.256" v="2455" actId="1076"/>
            <ac:picMkLst>
              <pc:docMk/>
              <pc:sldMasterMk cId="1788353970" sldId="2147483648"/>
              <pc:sldLayoutMk cId="2916498579" sldId="2147483649"/>
              <ac:picMk id="1028" creationId="{1FC2430D-7377-B690-8BF5-B888B133E842}"/>
            </ac:picMkLst>
          </pc:picChg>
          <pc:picChg chg="add del mod">
            <ac:chgData name="yashrealmec15@gmail.com" userId="96ecc678ac4d3d61" providerId="LiveId" clId="{CEA96446-A1CD-4E5A-A99B-98A86C788EAC}" dt="2024-06-17T07:31:18.171" v="2436" actId="478"/>
            <ac:picMkLst>
              <pc:docMk/>
              <pc:sldMasterMk cId="1788353970" sldId="2147483648"/>
              <pc:sldLayoutMk cId="2916498579" sldId="2147483649"/>
              <ac:picMk id="6146" creationId="{89705AAA-FDEB-B41E-6ABF-F1381D27DEB4}"/>
            </ac:picMkLst>
          </pc:picChg>
          <pc:picChg chg="add del mod">
            <ac:chgData name="yashrealmec15@gmail.com" userId="96ecc678ac4d3d61" providerId="LiveId" clId="{CEA96446-A1CD-4E5A-A99B-98A86C788EAC}" dt="2024-06-17T07:37:55.234" v="2447" actId="478"/>
            <ac:picMkLst>
              <pc:docMk/>
              <pc:sldMasterMk cId="1788353970" sldId="2147483648"/>
              <pc:sldLayoutMk cId="2916498579" sldId="2147483649"/>
              <ac:picMk id="6148" creationId="{CB33281A-895B-D892-A17B-05F634200C5C}"/>
            </ac:picMkLst>
          </pc:picChg>
        </pc:sldLayoutChg>
      </pc:sldMasterChg>
      <pc:sldMasterChg chg="del delSldLayout">
        <pc:chgData name="yashrealmec15@gmail.com" userId="96ecc678ac4d3d61" providerId="LiveId" clId="{CEA96446-A1CD-4E5A-A99B-98A86C788EAC}" dt="2024-06-16T11:07:47.069" v="1279" actId="47"/>
        <pc:sldMasterMkLst>
          <pc:docMk/>
          <pc:sldMasterMk cId="4101402021" sldId="2147483668"/>
        </pc:sldMasterMkLst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039449013" sldId="2147483669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960571525" sldId="2147483670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170090241" sldId="2147483671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69242897" sldId="2147483672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722850101" sldId="2147483673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134069200" sldId="2147483674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101631010" sldId="2147483675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23206590" sldId="2147483676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627785423" sldId="2147483677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864297780" sldId="2147483678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8706933" sldId="2147483679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620528421" sldId="2147483680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18693951" sldId="2147483681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272451740" sldId="2147483682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214079781" sldId="2147483683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832253947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346809" y="1768469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AutoShape 4" descr="Data Structure 3D Icon - Free Download Science &amp; Technology 3D Icons |  IconScout">
            <a:extLst>
              <a:ext uri="{FF2B5EF4-FFF2-40B4-BE49-F238E27FC236}">
                <a16:creationId xmlns:a16="http://schemas.microsoft.com/office/drawing/2014/main" id="{F6FF5B9E-D728-E39C-4A10-0B479F93856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610729-62BA-4360-0E2C-D63A02445AA1}"/>
              </a:ext>
            </a:extLst>
          </p:cNvPr>
          <p:cNvSpPr/>
          <p:nvPr userDrawn="1"/>
        </p:nvSpPr>
        <p:spPr>
          <a:xfrm>
            <a:off x="7048862" y="1103168"/>
            <a:ext cx="3194265" cy="31406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7EF3D6-CAE8-AED0-8191-C1BC873EAD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28" y="1311334"/>
            <a:ext cx="2724332" cy="272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5142479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5434632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3466339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9001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6803612" y="381601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808102" cy="768096"/>
          </a:xfrm>
        </p:spPr>
        <p:txBody>
          <a:bodyPr anchor="t">
            <a:noAutofit/>
          </a:bodyPr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0619" y="1281696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795528" y="3922811"/>
            <a:ext cx="5024122" cy="109694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4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rgbClr val="F15B2A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25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168" y="1868388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9168" y="2461041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9168" y="3053694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49168" y="364634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9168" y="423900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9168" y="483165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9168" y="542430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88128" y="181242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88128" y="240678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88128" y="300114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8128" y="359550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88128" y="418986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88128" y="478422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88128" y="537858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2368" y="199362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2368" y="258325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2368" y="318234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2368" y="377838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22368" y="4360425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2368" y="4953078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2368" y="556146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0FECA7-E2D8-6CB7-E7E7-E8729908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59281"/>
            <a:ext cx="10822804" cy="813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FFAB8A-57D6-651B-38AE-35DF4180909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1378368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BB3C8D-27F0-CE84-9315-51EF14E98EDA}"/>
              </a:ext>
            </a:extLst>
          </p:cNvPr>
          <p:cNvCxnSpPr>
            <a:cxnSpLocks/>
          </p:cNvCxnSpPr>
          <p:nvPr userDrawn="1"/>
        </p:nvCxnSpPr>
        <p:spPr>
          <a:xfrm>
            <a:off x="1753849" y="1378368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ADB9AF-464F-0E38-ECC7-2BFCF136500C}"/>
              </a:ext>
            </a:extLst>
          </p:cNvPr>
          <p:cNvCxnSpPr>
            <a:cxnSpLocks/>
          </p:cNvCxnSpPr>
          <p:nvPr userDrawn="1"/>
        </p:nvCxnSpPr>
        <p:spPr>
          <a:xfrm>
            <a:off x="3924300" y="1376899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CA2750-B7C1-CFA2-23B8-59B85BEE352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6899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994A7F-FD3E-8325-458B-B4CDDA0DB059}"/>
              </a:ext>
            </a:extLst>
          </p:cNvPr>
          <p:cNvCxnSpPr>
            <a:cxnSpLocks/>
          </p:cNvCxnSpPr>
          <p:nvPr userDrawn="1"/>
        </p:nvCxnSpPr>
        <p:spPr>
          <a:xfrm>
            <a:off x="8247683" y="1383812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A54B56-C23F-3B87-EF9C-67EA31278555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1383812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95009" y="180459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84" y="2426660"/>
            <a:ext cx="8391832" cy="2046185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59281"/>
            <a:ext cx="10822804" cy="813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928" y="1444752"/>
            <a:ext cx="10822803" cy="4297680"/>
          </a:xfrm>
        </p:spPr>
        <p:txBody>
          <a:bodyPr>
            <a:noAutofit/>
          </a:bodyPr>
          <a:lstStyle>
            <a:lvl1pPr marL="2286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16002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20574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9D3B61-5963-1715-E68E-04E8DC8269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1378368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174AE1-965C-4101-4E5E-D7A3437BE059}"/>
              </a:ext>
            </a:extLst>
          </p:cNvPr>
          <p:cNvCxnSpPr>
            <a:cxnSpLocks/>
          </p:cNvCxnSpPr>
          <p:nvPr userDrawn="1"/>
        </p:nvCxnSpPr>
        <p:spPr>
          <a:xfrm>
            <a:off x="1753849" y="1378368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DDAA0B-EED4-C5FC-EC52-9DE2015A6B0D}"/>
              </a:ext>
            </a:extLst>
          </p:cNvPr>
          <p:cNvCxnSpPr>
            <a:cxnSpLocks/>
          </p:cNvCxnSpPr>
          <p:nvPr userDrawn="1"/>
        </p:nvCxnSpPr>
        <p:spPr>
          <a:xfrm>
            <a:off x="3924300" y="1376899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BA4712-6E8B-C341-66AF-5E0CA529D4C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6899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504713-49F6-3075-9DB9-1DF938D88DC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1387560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233511-5CF9-0557-CB1B-252E8EEFFA29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1383812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2" y="1782500"/>
            <a:ext cx="6016752" cy="1883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GraphQL Recap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Bhawna Gunwani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Corporate Trainer and Consultant</a:t>
            </a:r>
          </a:p>
        </p:txBody>
      </p:sp>
    </p:spTree>
    <p:extLst>
      <p:ext uri="{BB962C8B-B14F-4D97-AF65-F5344CB8AC3E}">
        <p14:creationId xmlns:p14="http://schemas.microsoft.com/office/powerpoint/2010/main" val="38136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CEE99-F3EC-8335-5620-5C70C4FCE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C9B9-BFA3-DC4A-4C55-74ED085D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Arguments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9D8A5-27BC-75FD-41E5-003EAD2785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BBEEB5-605D-0B15-4CEB-75FF465A8B35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Arguments can be passed to queries and mutations to make them dynamic.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For example, you might use an id argument to fetch a specific post.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135C8-D1C5-7A63-B8E3-87E74800861E}"/>
              </a:ext>
            </a:extLst>
          </p:cNvPr>
          <p:cNvSpPr txBox="1"/>
          <p:nvPr/>
        </p:nvSpPr>
        <p:spPr>
          <a:xfrm>
            <a:off x="981902" y="3228032"/>
            <a:ext cx="98502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query {</a:t>
            </a:r>
          </a:p>
          <a:p>
            <a:r>
              <a:rPr lang="en-US" dirty="0">
                <a:latin typeface="Consolas" panose="020B0609020204030204" pitchFamily="49" charset="0"/>
              </a:rPr>
              <a:t>  post(id: "1") {</a:t>
            </a:r>
          </a:p>
          <a:p>
            <a:r>
              <a:rPr lang="en-US" dirty="0">
                <a:latin typeface="Consolas" panose="020B0609020204030204" pitchFamily="49" charset="0"/>
              </a:rPr>
              <a:t>    title</a:t>
            </a:r>
          </a:p>
          <a:p>
            <a:r>
              <a:rPr lang="en-US" dirty="0">
                <a:latin typeface="Consolas" panose="020B0609020204030204" pitchFamily="49" charset="0"/>
              </a:rPr>
              <a:t>    content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08019-5705-8815-639F-AD60B7FA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E646-7B1B-AD2C-4DE3-F99B007F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Directives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4703C-3A89-C27A-4861-279E6F1BFA0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165DA2D-25D1-81D0-3DFE-79CA6DAEDFA1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Directives are special instructions in a query to modify its behavior.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Commonly used directives include @include, @skip, and @deprecated.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46F0-4931-E182-2EC9-9BEB7AF6FA79}"/>
              </a:ext>
            </a:extLst>
          </p:cNvPr>
          <p:cNvSpPr txBox="1"/>
          <p:nvPr/>
        </p:nvSpPr>
        <p:spPr>
          <a:xfrm>
            <a:off x="981902" y="3228032"/>
            <a:ext cx="98502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query {</a:t>
            </a:r>
          </a:p>
          <a:p>
            <a:r>
              <a:rPr lang="en-US" dirty="0">
                <a:latin typeface="Consolas" panose="020B0609020204030204" pitchFamily="49" charset="0"/>
              </a:rPr>
              <a:t>  posts {</a:t>
            </a:r>
          </a:p>
          <a:p>
            <a:r>
              <a:rPr lang="en-US" dirty="0">
                <a:latin typeface="Consolas" panose="020B0609020204030204" pitchFamily="49" charset="0"/>
              </a:rPr>
              <a:t>    title</a:t>
            </a:r>
          </a:p>
          <a:p>
            <a:r>
              <a:rPr lang="en-US" dirty="0">
                <a:latin typeface="Consolas" panose="020B0609020204030204" pitchFamily="49" charset="0"/>
              </a:rPr>
              <a:t>    content @include(if: true) # Only include content if condition is true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47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F847D-8A04-607C-B5E5-EF1B2D50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8DD0-3A15-07AD-C603-E9B9052F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Fragments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4A719-8A43-4126-A869-654994B38B7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B7C0528-E6AA-AAFC-B669-15EDD47C4625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Fragments allow reusing common field selections in multiple queries or mutations.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Useful for complex queries where the same fields are requested in different parts of the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5F7A9-54A2-1D18-7B68-7685F83AF4C0}"/>
              </a:ext>
            </a:extLst>
          </p:cNvPr>
          <p:cNvSpPr txBox="1"/>
          <p:nvPr/>
        </p:nvSpPr>
        <p:spPr>
          <a:xfrm>
            <a:off x="981902" y="3441680"/>
            <a:ext cx="98502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fragment </a:t>
            </a:r>
            <a:r>
              <a:rPr lang="en-US" dirty="0" err="1">
                <a:latin typeface="Consolas" panose="020B0609020204030204" pitchFamily="49" charset="0"/>
              </a:rPr>
              <a:t>PostFields</a:t>
            </a:r>
            <a:r>
              <a:rPr lang="en-US" dirty="0">
                <a:latin typeface="Consolas" panose="020B0609020204030204" pitchFamily="49" charset="0"/>
              </a:rPr>
              <a:t> on Post {</a:t>
            </a:r>
          </a:p>
          <a:p>
            <a:r>
              <a:rPr lang="en-US" dirty="0">
                <a:latin typeface="Consolas" panose="020B0609020204030204" pitchFamily="49" charset="0"/>
              </a:rPr>
              <a:t>  id</a:t>
            </a:r>
          </a:p>
          <a:p>
            <a:r>
              <a:rPr lang="en-US" dirty="0">
                <a:latin typeface="Consolas" panose="020B0609020204030204" pitchFamily="49" charset="0"/>
              </a:rPr>
              <a:t>  title</a:t>
            </a:r>
          </a:p>
          <a:p>
            <a:r>
              <a:rPr lang="en-US" dirty="0">
                <a:latin typeface="Consolas" panose="020B0609020204030204" pitchFamily="49" charset="0"/>
              </a:rPr>
              <a:t>  content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query {</a:t>
            </a:r>
          </a:p>
          <a:p>
            <a:r>
              <a:rPr lang="en-US" dirty="0">
                <a:latin typeface="Consolas" panose="020B0609020204030204" pitchFamily="49" charset="0"/>
              </a:rPr>
              <a:t>  posts {</a:t>
            </a:r>
          </a:p>
          <a:p>
            <a:r>
              <a:rPr lang="en-US" dirty="0">
                <a:latin typeface="Consolas" panose="020B0609020204030204" pitchFamily="49" charset="0"/>
              </a:rPr>
              <a:t>    ...</a:t>
            </a:r>
            <a:r>
              <a:rPr lang="en-US" dirty="0" err="1">
                <a:latin typeface="Consolas" panose="020B0609020204030204" pitchFamily="49" charset="0"/>
              </a:rPr>
              <a:t>PostFields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0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5894D-EAA3-D915-6735-C2A55CE8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8081-B18D-2595-B591-CA4B4C62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Subscriptions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A4BCF-6E36-2E99-EE37-769CAEAB61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C63CA0-8F94-FDCB-5DA5-61BF788E636C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 allow clients to receive real-time updates when data changes on the server.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They are commonly used in applications requiring live updates, such as chats or notifications.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AD158-CC02-B805-9C05-3BAA2919EF9B}"/>
              </a:ext>
            </a:extLst>
          </p:cNvPr>
          <p:cNvSpPr txBox="1"/>
          <p:nvPr/>
        </p:nvSpPr>
        <p:spPr>
          <a:xfrm>
            <a:off x="931660" y="3612502"/>
            <a:ext cx="98502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subscription {</a:t>
            </a:r>
          </a:p>
          <a:p>
            <a:r>
              <a:rPr lang="en-US" dirty="0">
                <a:latin typeface="Consolas" panose="020B0609020204030204" pitchFamily="49" charset="0"/>
              </a:rPr>
              <a:t>  postAdded {</a:t>
            </a:r>
          </a:p>
          <a:p>
            <a:r>
              <a:rPr lang="en-US" dirty="0">
                <a:latin typeface="Consolas" panose="020B0609020204030204" pitchFamily="49" charset="0"/>
              </a:rPr>
              <a:t>    id</a:t>
            </a:r>
          </a:p>
          <a:p>
            <a:r>
              <a:rPr lang="en-US" dirty="0">
                <a:latin typeface="Consolas" panose="020B0609020204030204" pitchFamily="49" charset="0"/>
              </a:rPr>
              <a:t>    title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7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D65DF-A39A-D2BF-AED5-9EF7822F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72E7-7F96-05A0-3900-868C5E12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Benefits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EE2D4-D563-FEE0-E882-A768B5B701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E4A86E3-1C9A-B567-7168-06B791C3D12C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Efficient Data Fetching: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Retrieves only the data requested, reducing load.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Flexible Queries: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Clients specify exactly what they need, avoiding over-fetching.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Single Endpoint: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Access all data with one endpoint, simplifying API management.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Strongly Typed: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Schema enforces data consistency and validation.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Real-Time Updates: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Supports live data with subscriptions.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Self-Documenting: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Schema provides built-in API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370576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47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9465" y="2458551"/>
            <a:ext cx="4765887" cy="9755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3711" y="3434082"/>
            <a:ext cx="8742595" cy="9755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ppuccino with plant design">
            <a:extLst>
              <a:ext uri="{FF2B5EF4-FFF2-40B4-BE49-F238E27FC236}">
                <a16:creationId xmlns:a16="http://schemas.microsoft.com/office/drawing/2014/main" id="{D24429DB-26C6-5EB5-2F74-30EFFC82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49" b="117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A596C-B5BC-6369-FAE3-77C281B4441F}"/>
              </a:ext>
            </a:extLst>
          </p:cNvPr>
          <p:cNvSpPr txBox="1"/>
          <p:nvPr/>
        </p:nvSpPr>
        <p:spPr>
          <a:xfrm>
            <a:off x="799608" y="2151727"/>
            <a:ext cx="4184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Coffee Break</a:t>
            </a:r>
            <a:endParaRPr lang="en-IN" sz="8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45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B040-F9FE-EDDD-DA97-DCBA27D1D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cil and answer-sheet">
            <a:extLst>
              <a:ext uri="{FF2B5EF4-FFF2-40B4-BE49-F238E27FC236}">
                <a16:creationId xmlns:a16="http://schemas.microsoft.com/office/drawing/2014/main" id="{FCC12B09-0ACA-0AB5-4228-5D8C1BAD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0B19B-FDE0-ABC3-7568-2610E2B0ABBC}"/>
              </a:ext>
            </a:extLst>
          </p:cNvPr>
          <p:cNvSpPr txBox="1"/>
          <p:nvPr/>
        </p:nvSpPr>
        <p:spPr>
          <a:xfrm>
            <a:off x="709173" y="2274838"/>
            <a:ext cx="5560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Check your Knowledge</a:t>
            </a:r>
            <a:endParaRPr lang="en-IN" sz="7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4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C35C-30D6-F224-30AA-55046346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42625-9B6D-70E3-2034-51F8ED47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CD54B04-FBAB-41DD-1A35-AAC19380D53B}"/>
              </a:ext>
            </a:extLst>
          </p:cNvPr>
          <p:cNvSpPr/>
          <p:nvPr/>
        </p:nvSpPr>
        <p:spPr>
          <a:xfrm>
            <a:off x="1699241" y="2804160"/>
            <a:ext cx="8793518" cy="124968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What is GraphQL?</a:t>
            </a:r>
          </a:p>
        </p:txBody>
      </p:sp>
    </p:spTree>
    <p:extLst>
      <p:ext uri="{BB962C8B-B14F-4D97-AF65-F5344CB8AC3E}">
        <p14:creationId xmlns:p14="http://schemas.microsoft.com/office/powerpoint/2010/main" val="198766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06D7-006D-00B3-7F89-E4B4978D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56E78-E5AA-0467-D8E9-C25B7251A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618" y="1816171"/>
            <a:ext cx="7224764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US" sz="3600" spc="117" dirty="0">
                <a:solidFill>
                  <a:srgbClr val="A62E5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GraphQL?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4D3CA9-E0FF-4D17-208A-AFE8596BD74B}"/>
              </a:ext>
            </a:extLst>
          </p:cNvPr>
          <p:cNvSpPr txBox="1"/>
          <p:nvPr/>
        </p:nvSpPr>
        <p:spPr>
          <a:xfrm>
            <a:off x="1644580" y="2784713"/>
            <a:ext cx="8902840" cy="22052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marR="3387" algn="ctr">
              <a:lnSpc>
                <a:spcPct val="99100"/>
              </a:lnSpc>
              <a:spcBef>
                <a:spcPts val="90"/>
              </a:spcBef>
            </a:pPr>
            <a:r>
              <a:rPr lang="en-US" sz="2400" spc="-147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GraphQL is a query language and runtime for APIs, developed by Facebook, that allows clients to request only the data they need from a server. It provides a more flexible, efficient alternative to traditional REST APIs by enabling clients to specify exactly what data they want in a single request. This results in less over-fetching or under-fetching of data and improves performance, especially for complex or data-intensive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16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FE68-2C3D-A3EE-546E-E32E743B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424B-4E42-F265-B817-0070BA0D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GraphQL Schema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AE4C4-7A7B-E981-3C78-A92FF4FA8F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FECBB4-1A46-FC75-B70C-76DD53C2C901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schema defines the structure of data, including types, fields, and mutations.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 defines what data clients can request, acting as a contract between client and server.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7FB09-76DF-B4AF-5857-65AC7A1FBCBC}"/>
              </a:ext>
            </a:extLst>
          </p:cNvPr>
          <p:cNvSpPr txBox="1"/>
          <p:nvPr/>
        </p:nvSpPr>
        <p:spPr>
          <a:xfrm>
            <a:off x="987248" y="2823527"/>
            <a:ext cx="666959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700" dirty="0">
                <a:latin typeface="Consolas" panose="020B0609020204030204" pitchFamily="49" charset="0"/>
              </a:rPr>
              <a:t>type Post {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id: ID!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title: String!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content: String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}</a:t>
            </a:r>
          </a:p>
          <a:p>
            <a:endParaRPr lang="en-IN" sz="1700" dirty="0">
              <a:latin typeface="Consolas" panose="020B0609020204030204" pitchFamily="49" charset="0"/>
            </a:endParaRPr>
          </a:p>
          <a:p>
            <a:r>
              <a:rPr lang="en-IN" sz="1700" dirty="0">
                <a:latin typeface="Consolas" panose="020B0609020204030204" pitchFamily="49" charset="0"/>
              </a:rPr>
              <a:t>type Query {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posts: [Post]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post(id: ID!): Post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}</a:t>
            </a:r>
          </a:p>
          <a:p>
            <a:endParaRPr lang="en-IN" sz="1700" dirty="0">
              <a:latin typeface="Consolas" panose="020B0609020204030204" pitchFamily="49" charset="0"/>
            </a:endParaRPr>
          </a:p>
          <a:p>
            <a:r>
              <a:rPr lang="en-IN" sz="1700" dirty="0">
                <a:latin typeface="Consolas" panose="020B0609020204030204" pitchFamily="49" charset="0"/>
              </a:rPr>
              <a:t>type Mutation {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  </a:t>
            </a:r>
            <a:r>
              <a:rPr lang="en-IN" sz="1700" dirty="0" err="1">
                <a:latin typeface="Consolas" panose="020B0609020204030204" pitchFamily="49" charset="0"/>
              </a:rPr>
              <a:t>createPost</a:t>
            </a:r>
            <a:r>
              <a:rPr lang="en-IN" sz="1700" dirty="0">
                <a:latin typeface="Consolas" panose="020B0609020204030204" pitchFamily="49" charset="0"/>
              </a:rPr>
              <a:t>(title: String!, content: String!): Post</a:t>
            </a:r>
          </a:p>
          <a:p>
            <a:r>
              <a:rPr lang="en-IN" sz="17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9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1365-F483-9CF4-03DF-38978399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0ED7-0C59-37C5-42BF-32810078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Types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CCE8F-73EC-2AA9-E429-60607CC319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AC8801-54CD-3E3E-48B7-D372684D14DF}"/>
              </a:ext>
            </a:extLst>
          </p:cNvPr>
          <p:cNvSpPr txBox="1">
            <a:spLocks/>
          </p:cNvSpPr>
          <p:nvPr/>
        </p:nvSpPr>
        <p:spPr>
          <a:xfrm>
            <a:off x="415600" y="1586751"/>
            <a:ext cx="11360150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85000"/>
              <a:buNone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In GraphQL, types define the structure of data that can be queried, mutated, or subscribed to. Types ensure that both clients and servers have a clear, consistent understanding of what data is available, what form it takes, and how it relates to other data in the schema. Types are central to </a:t>
            </a:r>
            <a:r>
              <a:rPr lang="en-US" sz="2400" spc="-3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GraphQL’s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strongly-typed nature, providing a foundation for data validation, error handling, and self-documentation.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Common types include String, Int, Float, Boolean, ID, and custom types (e.g., Post).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Custom Types: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Allows you to define specific structures, such as User or Product, to represent entities in your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435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C0092-07EE-A65D-5CF5-175899AD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69CA0-DE85-F215-F8F4-5C166F96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Example Schema Combining Types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68EDE-6371-DF67-DA0C-2FD4EAB92C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BF318-4F6A-B45E-AEED-90121F3421F7}"/>
              </a:ext>
            </a:extLst>
          </p:cNvPr>
          <p:cNvSpPr txBox="1"/>
          <p:nvPr/>
        </p:nvSpPr>
        <p:spPr>
          <a:xfrm>
            <a:off x="1062612" y="1595741"/>
            <a:ext cx="29868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</a:defRPr>
            </a:lvl1pPr>
          </a:lstStyle>
          <a:p>
            <a:r>
              <a:rPr lang="en-IN" sz="1600" dirty="0">
                <a:solidFill>
                  <a:schemeClr val="tx2"/>
                </a:solidFill>
              </a:rPr>
              <a:t>type User {</a:t>
            </a:r>
          </a:p>
          <a:p>
            <a:r>
              <a:rPr lang="en-IN" sz="1600" dirty="0">
                <a:solidFill>
                  <a:schemeClr val="tx2"/>
                </a:solidFill>
              </a:rPr>
              <a:t>  id: ID!</a:t>
            </a:r>
          </a:p>
          <a:p>
            <a:r>
              <a:rPr lang="en-IN" sz="1600" dirty="0">
                <a:solidFill>
                  <a:schemeClr val="tx2"/>
                </a:solidFill>
              </a:rPr>
              <a:t>  name: String!</a:t>
            </a:r>
          </a:p>
          <a:p>
            <a:r>
              <a:rPr lang="en-IN" sz="1600" dirty="0">
                <a:solidFill>
                  <a:schemeClr val="tx2"/>
                </a:solidFill>
              </a:rPr>
              <a:t>  role: </a:t>
            </a:r>
            <a:r>
              <a:rPr lang="en-IN" sz="1600" dirty="0" err="1">
                <a:solidFill>
                  <a:schemeClr val="tx2"/>
                </a:solidFill>
              </a:rPr>
              <a:t>UserRole</a:t>
            </a:r>
            <a:r>
              <a:rPr lang="en-IN" sz="1600" dirty="0">
                <a:solidFill>
                  <a:schemeClr val="tx2"/>
                </a:solidFill>
              </a:rPr>
              <a:t>!</a:t>
            </a:r>
          </a:p>
          <a:p>
            <a:r>
              <a:rPr lang="en-IN" sz="1600" dirty="0">
                <a:solidFill>
                  <a:schemeClr val="tx2"/>
                </a:solidFill>
              </a:rPr>
              <a:t>}</a:t>
            </a:r>
          </a:p>
          <a:p>
            <a:endParaRPr lang="en-IN" sz="1600" dirty="0"/>
          </a:p>
          <a:p>
            <a:r>
              <a:rPr lang="en-IN" sz="1600" dirty="0" err="1">
                <a:solidFill>
                  <a:srgbClr val="F15B2A"/>
                </a:solidFill>
              </a:rPr>
              <a:t>enum</a:t>
            </a:r>
            <a:r>
              <a:rPr lang="en-IN" sz="1600" dirty="0">
                <a:solidFill>
                  <a:srgbClr val="F15B2A"/>
                </a:solidFill>
              </a:rPr>
              <a:t> </a:t>
            </a:r>
            <a:r>
              <a:rPr lang="en-IN" sz="1600" dirty="0" err="1">
                <a:solidFill>
                  <a:srgbClr val="F15B2A"/>
                </a:solidFill>
              </a:rPr>
              <a:t>UserRole</a:t>
            </a:r>
            <a:r>
              <a:rPr lang="en-IN" sz="1600" dirty="0">
                <a:solidFill>
                  <a:srgbClr val="F15B2A"/>
                </a:solidFill>
              </a:rPr>
              <a:t> {</a:t>
            </a:r>
          </a:p>
          <a:p>
            <a:r>
              <a:rPr lang="en-IN" sz="1600" dirty="0">
                <a:solidFill>
                  <a:srgbClr val="F15B2A"/>
                </a:solidFill>
              </a:rPr>
              <a:t>  ADMIN</a:t>
            </a:r>
          </a:p>
          <a:p>
            <a:r>
              <a:rPr lang="en-IN" sz="1600" dirty="0">
                <a:solidFill>
                  <a:srgbClr val="F15B2A"/>
                </a:solidFill>
              </a:rPr>
              <a:t>  AUTHOR</a:t>
            </a:r>
          </a:p>
          <a:p>
            <a:r>
              <a:rPr lang="en-IN" sz="1600" dirty="0">
                <a:solidFill>
                  <a:srgbClr val="F15B2A"/>
                </a:solidFill>
              </a:rPr>
              <a:t>  READER</a:t>
            </a:r>
          </a:p>
          <a:p>
            <a:r>
              <a:rPr lang="en-IN" sz="1600" dirty="0">
                <a:solidFill>
                  <a:srgbClr val="F15B2A"/>
                </a:solidFill>
              </a:rPr>
              <a:t>}</a:t>
            </a:r>
          </a:p>
          <a:p>
            <a:endParaRPr lang="en-IN" sz="1600" dirty="0"/>
          </a:p>
          <a:p>
            <a:r>
              <a:rPr lang="en-IN" sz="1600" dirty="0">
                <a:solidFill>
                  <a:srgbClr val="7030A0"/>
                </a:solidFill>
              </a:rPr>
              <a:t>type Post {</a:t>
            </a:r>
          </a:p>
          <a:p>
            <a:r>
              <a:rPr lang="en-IN" sz="1600" dirty="0">
                <a:solidFill>
                  <a:srgbClr val="7030A0"/>
                </a:solidFill>
              </a:rPr>
              <a:t>  id: ID!</a:t>
            </a:r>
          </a:p>
          <a:p>
            <a:r>
              <a:rPr lang="en-IN" sz="1600" dirty="0">
                <a:solidFill>
                  <a:srgbClr val="7030A0"/>
                </a:solidFill>
              </a:rPr>
              <a:t>  title: String!</a:t>
            </a:r>
          </a:p>
          <a:p>
            <a:r>
              <a:rPr lang="en-IN" sz="1600" dirty="0">
                <a:solidFill>
                  <a:srgbClr val="7030A0"/>
                </a:solidFill>
              </a:rPr>
              <a:t>  content: String!</a:t>
            </a:r>
          </a:p>
          <a:p>
            <a:r>
              <a:rPr lang="en-IN" sz="1600" dirty="0">
                <a:solidFill>
                  <a:srgbClr val="7030A0"/>
                </a:solidFill>
              </a:rPr>
              <a:t>  author: User!</a:t>
            </a:r>
          </a:p>
          <a:p>
            <a:r>
              <a:rPr lang="en-IN" sz="1600" dirty="0">
                <a:solidFill>
                  <a:srgbClr val="7030A0"/>
                </a:solidFill>
              </a:rPr>
              <a:t>  comments: [Comment]</a:t>
            </a:r>
          </a:p>
          <a:p>
            <a:r>
              <a:rPr lang="en-IN" sz="1600" dirty="0">
                <a:solidFill>
                  <a:srgbClr val="7030A0"/>
                </a:solidFill>
              </a:rPr>
              <a:t>}</a:t>
            </a:r>
          </a:p>
          <a:p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4E640-076D-1E13-490B-1A30575954DC}"/>
              </a:ext>
            </a:extLst>
          </p:cNvPr>
          <p:cNvSpPr txBox="1"/>
          <p:nvPr/>
        </p:nvSpPr>
        <p:spPr>
          <a:xfrm>
            <a:off x="5377408" y="1595741"/>
            <a:ext cx="60943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accent5"/>
                </a:solidFill>
                <a:latin typeface="Consolas" panose="020B0609020204030204" pitchFamily="49" charset="0"/>
              </a:rPr>
              <a:t>type Comment {</a:t>
            </a:r>
          </a:p>
          <a:p>
            <a:r>
              <a:rPr lang="en-IN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 id: ID!</a:t>
            </a:r>
          </a:p>
          <a:p>
            <a:r>
              <a:rPr lang="en-IN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 content: String!</a:t>
            </a:r>
          </a:p>
          <a:p>
            <a:r>
              <a:rPr lang="en-IN" sz="1600" dirty="0">
                <a:solidFill>
                  <a:schemeClr val="accent5"/>
                </a:solidFill>
                <a:latin typeface="Consolas" panose="020B0609020204030204" pitchFamily="49" charset="0"/>
              </a:rPr>
              <a:t>  author: User!</a:t>
            </a:r>
          </a:p>
          <a:p>
            <a:r>
              <a:rPr lang="en-IN" sz="1600" dirty="0">
                <a:solidFill>
                  <a:schemeClr val="accent5"/>
                </a:solidFill>
                <a:latin typeface="Consolas" panose="020B0609020204030204" pitchFamily="49" charset="0"/>
              </a:rPr>
              <a:t>}</a:t>
            </a:r>
          </a:p>
          <a:p>
            <a:endParaRPr lang="en-IN" sz="1600" dirty="0"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type Query {</a:t>
            </a:r>
          </a:p>
          <a:p>
            <a:r>
              <a:rPr lang="en-I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posts: [Post]</a:t>
            </a:r>
          </a:p>
          <a:p>
            <a:r>
              <a:rPr lang="en-I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post(id: ID!): Post</a:t>
            </a:r>
          </a:p>
          <a:p>
            <a:r>
              <a:rPr lang="en-I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users: [User]</a:t>
            </a:r>
          </a:p>
          <a:p>
            <a:r>
              <a:rPr lang="en-IN" sz="1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IN" sz="1600" dirty="0"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type Mutation {</a:t>
            </a:r>
          </a:p>
          <a:p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createPost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(title: String!, content: String!,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ID!): Post</a:t>
            </a:r>
          </a:p>
          <a:p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createComment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ID!, content: String!,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authorId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ID!): Comment</a:t>
            </a:r>
          </a:p>
          <a:p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7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0944A-C765-CAF7-45DF-45248BE79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EE92-3A62-7B3D-8A41-C0840B2A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Queries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85DD-7597-1A31-797E-8F0AC2CBE9E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93400D-0DC3-E4B7-0AE2-D1A5004B6BE6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Queries are used to fetch data from the server.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They specify exactly what data fields are needed, reducing over-fetching.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8AE85-EE01-047C-47A3-4AA3E6D0916E}"/>
              </a:ext>
            </a:extLst>
          </p:cNvPr>
          <p:cNvSpPr txBox="1"/>
          <p:nvPr/>
        </p:nvSpPr>
        <p:spPr>
          <a:xfrm>
            <a:off x="1097783" y="3217984"/>
            <a:ext cx="60943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onsolas" panose="020B0609020204030204" pitchFamily="49" charset="0"/>
              </a:rPr>
              <a:t>query {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  posts {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    id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    title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    content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  }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4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F3FE5-B1D7-31B3-DE36-EFE77F8F8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97E9-63F8-5D88-6ED0-462D1022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Mutations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8185B-CB51-9AA7-AEFB-B3E1DD067D0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1FC007-1FFB-0C7B-FAE2-5B17B7F0BD4D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Mutations modify server data, allowing creation, updating, or deletion of records.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They work similarly to queries but represent actions that change data.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2A6B1-1556-93EB-8FA2-627FDC243CFE}"/>
              </a:ext>
            </a:extLst>
          </p:cNvPr>
          <p:cNvSpPr txBox="1"/>
          <p:nvPr/>
        </p:nvSpPr>
        <p:spPr>
          <a:xfrm>
            <a:off x="981902" y="3228032"/>
            <a:ext cx="10678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mutation {</a:t>
            </a:r>
          </a:p>
          <a:p>
            <a:r>
              <a:rPr lang="en-US" dirty="0">
                <a:latin typeface="Consolas" panose="020B0609020204030204" pitchFamily="49" charset="0"/>
              </a:rPr>
              <a:t>  createPost(title: "New Post", content: "Content of the new post") {</a:t>
            </a:r>
          </a:p>
          <a:p>
            <a:r>
              <a:rPr lang="en-US" dirty="0">
                <a:latin typeface="Consolas" panose="020B0609020204030204" pitchFamily="49" charset="0"/>
              </a:rPr>
              <a:t>    id</a:t>
            </a:r>
          </a:p>
          <a:p>
            <a:r>
              <a:rPr lang="en-US" dirty="0">
                <a:latin typeface="Consolas" panose="020B0609020204030204" pitchFamily="49" charset="0"/>
              </a:rPr>
              <a:t>    title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03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78403-8EA3-863B-2286-C4FAB7784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CEFCD-BF6D-C1C5-0B67-9B1C3998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Resolvers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3BD3C-17C1-B91F-42F0-BB11B9C228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F225E3-791C-790A-0C38-1AAB4C32B425}"/>
              </a:ext>
            </a:extLst>
          </p:cNvPr>
          <p:cNvSpPr txBox="1">
            <a:spLocks/>
          </p:cNvSpPr>
          <p:nvPr/>
        </p:nvSpPr>
        <p:spPr>
          <a:xfrm>
            <a:off x="415599" y="1586751"/>
            <a:ext cx="11511793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Resolvers are functions that execute when a field in a query or mutation is requested.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They contain logic to fetch data or perform actions, like creating or updating records.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42677-618A-95F7-25C1-4B408C935619}"/>
              </a:ext>
            </a:extLst>
          </p:cNvPr>
          <p:cNvSpPr txBox="1"/>
          <p:nvPr/>
        </p:nvSpPr>
        <p:spPr>
          <a:xfrm>
            <a:off x="981902" y="3228032"/>
            <a:ext cx="98502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const resolvers = {</a:t>
            </a:r>
          </a:p>
          <a:p>
            <a:r>
              <a:rPr lang="en-US" dirty="0">
                <a:latin typeface="Consolas" panose="020B0609020204030204" pitchFamily="49" charset="0"/>
              </a:rPr>
              <a:t>  Query: {</a:t>
            </a:r>
          </a:p>
          <a:p>
            <a:r>
              <a:rPr lang="en-US" dirty="0">
                <a:latin typeface="Consolas" panose="020B0609020204030204" pitchFamily="49" charset="0"/>
              </a:rPr>
              <a:t>    posts: () =&gt; { /* Fetch posts from database */ },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  Mutation: {</a:t>
            </a:r>
          </a:p>
          <a:p>
            <a:r>
              <a:rPr lang="en-US" dirty="0">
                <a:latin typeface="Consolas" panose="020B0609020204030204" pitchFamily="49" charset="0"/>
              </a:rPr>
              <a:t>    createPost: (parent, args) =&gt; { /* Add a new post to the database */ },</a:t>
            </a:r>
          </a:p>
          <a:p>
            <a:r>
              <a:rPr lang="en-US" dirty="0">
                <a:latin typeface="Consolas" panose="020B0609020204030204" pitchFamily="49" charset="0"/>
              </a:rPr>
              <a:t>  },</a:t>
            </a:r>
          </a:p>
          <a:p>
            <a:r>
              <a:rPr lang="en-US" dirty="0"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629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18144</TotalTime>
  <Words>901</Words>
  <Application>Microsoft Office PowerPoint</Application>
  <PresentationFormat>Widescreen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Abadi</vt:lpstr>
      <vt:lpstr>ADLaM Display</vt:lpstr>
      <vt:lpstr>Arial</vt:lpstr>
      <vt:lpstr>Calibri</vt:lpstr>
      <vt:lpstr>Cambria</vt:lpstr>
      <vt:lpstr>Consolas</vt:lpstr>
      <vt:lpstr>Courier New</vt:lpstr>
      <vt:lpstr>Lucida Sans Unicode</vt:lpstr>
      <vt:lpstr>Source Sans Pro</vt:lpstr>
      <vt:lpstr>Source Sans Pro Light</vt:lpstr>
      <vt:lpstr>Wingdings</vt:lpstr>
      <vt:lpstr>Office Theme</vt:lpstr>
      <vt:lpstr>GraphQL Recap</vt:lpstr>
      <vt:lpstr>PowerPoint Presentation</vt:lpstr>
      <vt:lpstr>What is GraphQL?</vt:lpstr>
      <vt:lpstr>GraphQL Schema</vt:lpstr>
      <vt:lpstr>Types</vt:lpstr>
      <vt:lpstr>Example Schema Combining Types</vt:lpstr>
      <vt:lpstr>Queries</vt:lpstr>
      <vt:lpstr>Mutations</vt:lpstr>
      <vt:lpstr>Resolvers</vt:lpstr>
      <vt:lpstr>Arguments</vt:lpstr>
      <vt:lpstr>Directives</vt:lpstr>
      <vt:lpstr>Fragments</vt:lpstr>
      <vt:lpstr>Subscriptions</vt:lpstr>
      <vt:lpstr>Benefits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Web API</dc:title>
  <dc:creator>Bhawna Gunwani</dc:creator>
  <cp:lastModifiedBy>yashrealmec15@gmail.com</cp:lastModifiedBy>
  <cp:revision>1207</cp:revision>
  <dcterms:created xsi:type="dcterms:W3CDTF">2024-02-07T15:14:53Z</dcterms:created>
  <dcterms:modified xsi:type="dcterms:W3CDTF">2024-11-07T11:25:53Z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